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11" r:id="rId3"/>
    <p:sldMasterId id="2147483774" r:id="rId4"/>
  </p:sldMasterIdLst>
  <p:notesMasterIdLst>
    <p:notesMasterId r:id="rId27"/>
  </p:notesMasterIdLst>
  <p:handoutMasterIdLst>
    <p:handoutMasterId r:id="rId28"/>
  </p:handoutMasterIdLst>
  <p:sldIdLst>
    <p:sldId id="362" r:id="rId5"/>
    <p:sldId id="441" r:id="rId6"/>
    <p:sldId id="384" r:id="rId7"/>
    <p:sldId id="383" r:id="rId8"/>
    <p:sldId id="364" r:id="rId9"/>
    <p:sldId id="385" r:id="rId10"/>
    <p:sldId id="353" r:id="rId11"/>
    <p:sldId id="430" r:id="rId12"/>
    <p:sldId id="431" r:id="rId13"/>
    <p:sldId id="432" r:id="rId14"/>
    <p:sldId id="433" r:id="rId15"/>
    <p:sldId id="434" r:id="rId16"/>
    <p:sldId id="447" r:id="rId17"/>
    <p:sldId id="386" r:id="rId18"/>
    <p:sldId id="355" r:id="rId19"/>
    <p:sldId id="437" r:id="rId20"/>
    <p:sldId id="444" r:id="rId21"/>
    <p:sldId id="419" r:id="rId22"/>
    <p:sldId id="418" r:id="rId23"/>
    <p:sldId id="445" r:id="rId24"/>
    <p:sldId id="446" r:id="rId25"/>
    <p:sldId id="34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E63636"/>
    <a:srgbClr val="C2352E"/>
    <a:srgbClr val="1453D4"/>
    <a:srgbClr val="2997D4"/>
    <a:srgbClr val="32B7F3"/>
    <a:srgbClr val="024F92"/>
    <a:srgbClr val="F5F5F5"/>
    <a:srgbClr val="70A7F3"/>
    <a:srgbClr val="1D3EC1"/>
    <a:srgbClr val="213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92" y="5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5529D8-29D3-4EF8-AFE4-9B04C334D78A}" type="datetimeFigureOut">
              <a:rPr lang="en-US" smtClean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CE52CC-DD0F-44B3-B13D-E7228EEC80E7}" type="slidenum">
              <a:rPr lang="en-US" smtClean="0"/>
            </a:fld>
            <a:endParaRPr lang="en-US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altLang="zh-CN" dirty="0"/>
              <a:t>Header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dirty="0"/>
              <a:t>Click to edit Master text styles</a:t>
            </a:r>
            <a:endParaRPr lang="zh-CN" altLang="en-US" dirty="0"/>
          </a:p>
          <a:p>
            <a:pPr lvl="1"/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endParaRPr lang="zh-CN" altLang="en-US" dirty="0"/>
          </a:p>
          <a:p>
            <a:pPr lvl="2"/>
            <a:r>
              <a:rPr lang="en-US" altLang="zh-CN" dirty="0"/>
              <a:t>Third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endParaRPr lang="zh-CN" altLang="en-US" dirty="0"/>
          </a:p>
          <a:p>
            <a:pPr lvl="3"/>
            <a:r>
              <a:rPr lang="en-US" altLang="zh-CN" dirty="0"/>
              <a:t>Fourth level</a:t>
            </a:r>
            <a:endParaRPr lang="zh-CN" altLang="en-US" dirty="0"/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DABDA-89F0-4727-B28F-05A90B0069BB}" type="slidenum">
              <a:rPr lang="zh-CN" altLang="en-US" smtClean="0"/>
            </a:fld>
            <a:endParaRPr lang="zh-CN" altLang="en-US"/>
          </a:p>
        </p:txBody>
      </p:sp>
      <p:sp>
        <p:nvSpPr>
          <p:cNvPr id="8" name="Date Placeholder 7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F805B-254D-4FE1-8316-FEA92B4B8253}" type="datetimeFigureOut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653583" y="383156"/>
            <a:ext cx="10865317" cy="3768220"/>
          </a:xfrm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653583" y="4253117"/>
            <a:ext cx="10865317" cy="1174224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3583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6667500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23854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740624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57225" y="4253117"/>
            <a:ext cx="10912199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57225" y="383156"/>
            <a:ext cx="10912199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752600" y="258991"/>
            <a:ext cx="8667749" cy="3869961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752600" y="4253117"/>
            <a:ext cx="8667749" cy="1174224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752600" y="5501906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0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26571" y="3939701"/>
            <a:ext cx="11517086" cy="1424780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6571" y="5387064"/>
            <a:ext cx="11517086" cy="43849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2192001" cy="3771900"/>
          </a:xfrm>
          <a:custGeom>
            <a:avLst/>
            <a:gdLst>
              <a:gd name="connsiteX0" fmla="*/ 2060179 w 12192001"/>
              <a:gd name="connsiteY0" fmla="*/ 2536316 h 3771900"/>
              <a:gd name="connsiteX1" fmla="*/ 12192001 w 12192001"/>
              <a:gd name="connsiteY1" fmla="*/ 2536316 h 3771900"/>
              <a:gd name="connsiteX2" fmla="*/ 12192001 w 12192001"/>
              <a:gd name="connsiteY2" fmla="*/ 3771900 h 3771900"/>
              <a:gd name="connsiteX3" fmla="*/ 2060179 w 12192001"/>
              <a:gd name="connsiteY3" fmla="*/ 3771900 h 3771900"/>
              <a:gd name="connsiteX4" fmla="*/ 6112791 w 12192001"/>
              <a:gd name="connsiteY4" fmla="*/ 1262587 h 3771900"/>
              <a:gd name="connsiteX5" fmla="*/ 12192000 w 12192001"/>
              <a:gd name="connsiteY5" fmla="*/ 1262587 h 3771900"/>
              <a:gd name="connsiteX6" fmla="*/ 12192000 w 12192001"/>
              <a:gd name="connsiteY6" fmla="*/ 2498171 h 3771900"/>
              <a:gd name="connsiteX7" fmla="*/ 6112791 w 12192001"/>
              <a:gd name="connsiteY7" fmla="*/ 2498171 h 3771900"/>
              <a:gd name="connsiteX8" fmla="*/ 0 w 12192001"/>
              <a:gd name="connsiteY8" fmla="*/ 1262587 h 3771900"/>
              <a:gd name="connsiteX9" fmla="*/ 6079209 w 12192001"/>
              <a:gd name="connsiteY9" fmla="*/ 1262587 h 3771900"/>
              <a:gd name="connsiteX10" fmla="*/ 6079209 w 12192001"/>
              <a:gd name="connsiteY10" fmla="*/ 2498171 h 3771900"/>
              <a:gd name="connsiteX11" fmla="*/ 0 w 12192001"/>
              <a:gd name="connsiteY11" fmla="*/ 2498171 h 3771900"/>
              <a:gd name="connsiteX12" fmla="*/ 0 w 12192001"/>
              <a:gd name="connsiteY12" fmla="*/ 0 h 3771900"/>
              <a:gd name="connsiteX13" fmla="*/ 10131822 w 12192001"/>
              <a:gd name="connsiteY13" fmla="*/ 0 h 3771900"/>
              <a:gd name="connsiteX14" fmla="*/ 10131822 w 12192001"/>
              <a:gd name="connsiteY14" fmla="*/ 1235584 h 3771900"/>
              <a:gd name="connsiteX15" fmla="*/ 0 w 12192001"/>
              <a:gd name="connsiteY15" fmla="*/ 1235584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3771900">
                <a:moveTo>
                  <a:pt x="2060179" y="2536316"/>
                </a:moveTo>
                <a:lnTo>
                  <a:pt x="12192001" y="2536316"/>
                </a:lnTo>
                <a:lnTo>
                  <a:pt x="12192001" y="3771900"/>
                </a:lnTo>
                <a:lnTo>
                  <a:pt x="2060179" y="3771900"/>
                </a:lnTo>
                <a:close/>
                <a:moveTo>
                  <a:pt x="6112791" y="1262587"/>
                </a:moveTo>
                <a:lnTo>
                  <a:pt x="12192000" y="1262587"/>
                </a:lnTo>
                <a:lnTo>
                  <a:pt x="12192000" y="2498171"/>
                </a:lnTo>
                <a:lnTo>
                  <a:pt x="6112791" y="2498171"/>
                </a:lnTo>
                <a:close/>
                <a:moveTo>
                  <a:pt x="0" y="1262587"/>
                </a:moveTo>
                <a:lnTo>
                  <a:pt x="6079209" y="1262587"/>
                </a:lnTo>
                <a:lnTo>
                  <a:pt x="6079209" y="2498171"/>
                </a:lnTo>
                <a:lnTo>
                  <a:pt x="0" y="2498171"/>
                </a:lnTo>
                <a:close/>
                <a:moveTo>
                  <a:pt x="0" y="0"/>
                </a:moveTo>
                <a:lnTo>
                  <a:pt x="10131822" y="0"/>
                </a:lnTo>
                <a:lnTo>
                  <a:pt x="10131822" y="1235584"/>
                </a:lnTo>
                <a:lnTo>
                  <a:pt x="0" y="12355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26571" y="6030083"/>
            <a:ext cx="1733607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817870" y="383156"/>
            <a:ext cx="6022764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817870" y="4253117"/>
            <a:ext cx="6022764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12700" y="-1270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930785" y="5739518"/>
            <a:ext cx="1909848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55431" y="190500"/>
            <a:ext cx="5777442" cy="3960876"/>
          </a:xfrm>
        </p:spPr>
        <p:txBody>
          <a:bodyPr anchor="b"/>
          <a:lstStyle>
            <a:lvl1pPr algn="l">
              <a:spcBef>
                <a:spcPts val="0"/>
              </a:spcBef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55431" y="4253117"/>
            <a:ext cx="5779314" cy="117422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5431" y="5739518"/>
            <a:ext cx="1738083" cy="2743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6512653" y="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quence Number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/>
          <p:cNvSpPr/>
          <p:nvPr userDrawn="1"/>
        </p:nvSpPr>
        <p:spPr>
          <a:xfrm>
            <a:off x="5590624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591175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75400" y="452387"/>
            <a:ext cx="54203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375400" y="4521200"/>
            <a:ext cx="54203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5816601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16600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84480"/>
            <a:ext cx="5384800" cy="4100194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4521200"/>
            <a:ext cx="538480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/>
          <p:cNvSpPr/>
          <p:nvPr userDrawn="1"/>
        </p:nvSpPr>
        <p:spPr>
          <a:xfrm>
            <a:off x="5429250" y="1"/>
            <a:ext cx="1333500" cy="1046131"/>
          </a:xfrm>
          <a:custGeom>
            <a:avLst/>
            <a:gdLst>
              <a:gd name="connsiteX0" fmla="*/ 0 w 1333500"/>
              <a:gd name="connsiteY0" fmla="*/ 0 h 1046131"/>
              <a:gd name="connsiteX1" fmla="*/ 1333500 w 1333500"/>
              <a:gd name="connsiteY1" fmla="*/ 0 h 1046131"/>
              <a:gd name="connsiteX2" fmla="*/ 1333500 w 1333500"/>
              <a:gd name="connsiteY2" fmla="*/ 828110 h 1046131"/>
              <a:gd name="connsiteX3" fmla="*/ 1115479 w 1333500"/>
              <a:gd name="connsiteY3" fmla="*/ 1046131 h 1046131"/>
              <a:gd name="connsiteX4" fmla="*/ 218021 w 1333500"/>
              <a:gd name="connsiteY4" fmla="*/ 1046131 h 1046131"/>
              <a:gd name="connsiteX5" fmla="*/ 0 w 1333500"/>
              <a:gd name="connsiteY5" fmla="*/ 828110 h 104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3500" h="1046131">
                <a:moveTo>
                  <a:pt x="0" y="0"/>
                </a:moveTo>
                <a:lnTo>
                  <a:pt x="1333500" y="0"/>
                </a:lnTo>
                <a:lnTo>
                  <a:pt x="1333500" y="828110"/>
                </a:lnTo>
                <a:cubicBezTo>
                  <a:pt x="1333500" y="948520"/>
                  <a:pt x="1235889" y="1046131"/>
                  <a:pt x="1115479" y="1046131"/>
                </a:cubicBezTo>
                <a:lnTo>
                  <a:pt x="218021" y="1046131"/>
                </a:lnTo>
                <a:cubicBezTo>
                  <a:pt x="97611" y="1046131"/>
                  <a:pt x="0" y="948520"/>
                  <a:pt x="0" y="8281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716587" y="165378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0" y="452387"/>
            <a:ext cx="56997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096000" y="4521200"/>
            <a:ext cx="56997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13868"/>
            <a:ext cx="5943600" cy="3977640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22883" y="4405376"/>
            <a:ext cx="5952189" cy="1487424"/>
          </a:xfrm>
        </p:spPr>
        <p:txBody>
          <a:bodyPr anchor="t">
            <a:noAutofit/>
          </a:bodyPr>
          <a:lstStyle>
            <a:lvl1pPr marL="0" indent="0" algn="l">
              <a:buNone/>
              <a:defRPr sz="2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5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986779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986779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986779" y="489057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0" name="Rectangle 89"/>
          <p:cNvSpPr>
            <a:spLocks noChangeArrowheads="1"/>
          </p:cNvSpPr>
          <p:nvPr userDrawn="1"/>
        </p:nvSpPr>
        <p:spPr bwMode="auto">
          <a:xfrm>
            <a:off x="6307406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1"/>
          <p:cNvSpPr>
            <a:spLocks noChangeArrowheads="1"/>
          </p:cNvSpPr>
          <p:nvPr userDrawn="1"/>
        </p:nvSpPr>
        <p:spPr bwMode="auto">
          <a:xfrm>
            <a:off x="6307406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964941" y="2587692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722438" y="225583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>
              <a:lnSpc>
                <a:spcPct val="100000"/>
              </a:lnSpc>
              <a:defRPr sz="1800" b="1"/>
            </a:lvl2pPr>
            <a:lvl3pPr>
              <a:lnSpc>
                <a:spcPct val="100000"/>
              </a:lnSpc>
              <a:defRPr sz="1800" b="1"/>
            </a:lvl3pPr>
            <a:lvl4pPr>
              <a:lnSpc>
                <a:spcPct val="100000"/>
              </a:lnSpc>
              <a:defRPr sz="1800" b="1"/>
            </a:lvl4pPr>
            <a:lvl5pPr>
              <a:lnSpc>
                <a:spcPct val="100000"/>
              </a:lnSpc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964941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722438" y="340955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964941" y="4888713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1722438" y="456327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285543" y="2590187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047318" y="224428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6285543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047318" y="339800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81914" y="2032000"/>
            <a:ext cx="10371883" cy="39830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780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1" y="831919"/>
            <a:ext cx="10504000" cy="528186"/>
          </a:xfr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8" y="1542474"/>
            <a:ext cx="10504000" cy="44725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838198" y="314036"/>
            <a:ext cx="10515600" cy="57010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10504000" cy="848979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9" y="1847276"/>
            <a:ext cx="10498202" cy="41677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624949" y="2385975"/>
            <a:ext cx="5728848" cy="24547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9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126188" y="2258569"/>
            <a:ext cx="6227609" cy="35570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109587"/>
            <a:ext cx="4145582" cy="463882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227784" y="1109588"/>
            <a:ext cx="6126013" cy="46388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7456"/>
            <a:ext cx="4142232" cy="4940661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218548" y="877457"/>
            <a:ext cx="6135249" cy="49406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94314" cy="5194161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525829" y="831919"/>
            <a:ext cx="6822170" cy="5194159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03" y="740002"/>
            <a:ext cx="10664992" cy="110879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63503" y="1930401"/>
            <a:ext cx="10664981" cy="11087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8"/>
          </p:nvPr>
        </p:nvSpPr>
        <p:spPr>
          <a:xfrm flipH="1">
            <a:off x="763503" y="3125456"/>
            <a:ext cx="10664990" cy="3003882"/>
          </a:xfrm>
          <a:custGeom>
            <a:avLst/>
            <a:gdLst>
              <a:gd name="connsiteX0" fmla="*/ 717565 w 10664990"/>
              <a:gd name="connsiteY0" fmla="*/ 0 h 3003882"/>
              <a:gd name="connsiteX1" fmla="*/ 10664990 w 10664990"/>
              <a:gd name="connsiteY1" fmla="*/ 0 h 3003882"/>
              <a:gd name="connsiteX2" fmla="*/ 10664990 w 10664990"/>
              <a:gd name="connsiteY2" fmla="*/ 2040791 h 3003882"/>
              <a:gd name="connsiteX3" fmla="*/ 9701899 w 10664990"/>
              <a:gd name="connsiteY3" fmla="*/ 3003882 h 3003882"/>
              <a:gd name="connsiteX4" fmla="*/ 0 w 10664990"/>
              <a:gd name="connsiteY4" fmla="*/ 3003882 h 3003882"/>
              <a:gd name="connsiteX5" fmla="*/ 0 w 10664990"/>
              <a:gd name="connsiteY5" fmla="*/ 807576 h 3003882"/>
              <a:gd name="connsiteX6" fmla="*/ 6866 w 10664990"/>
              <a:gd name="connsiteY6" fmla="*/ 739470 h 3003882"/>
              <a:gd name="connsiteX7" fmla="*/ 663997 w 10664990"/>
              <a:gd name="connsiteY7" fmla="*/ 13774 h 300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4990" h="3003882">
                <a:moveTo>
                  <a:pt x="717565" y="0"/>
                </a:moveTo>
                <a:lnTo>
                  <a:pt x="10664990" y="0"/>
                </a:lnTo>
                <a:lnTo>
                  <a:pt x="10664990" y="2040791"/>
                </a:lnTo>
                <a:cubicBezTo>
                  <a:pt x="10664990" y="2572691"/>
                  <a:pt x="10233799" y="3003882"/>
                  <a:pt x="9701899" y="3003882"/>
                </a:cubicBezTo>
                <a:lnTo>
                  <a:pt x="0" y="3003882"/>
                </a:lnTo>
                <a:lnTo>
                  <a:pt x="0" y="807576"/>
                </a:lnTo>
                <a:lnTo>
                  <a:pt x="6866" y="739470"/>
                </a:lnTo>
                <a:cubicBezTo>
                  <a:pt x="77427" y="394648"/>
                  <a:pt x="332267" y="116953"/>
                  <a:pt x="663997" y="137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1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0440" y="3666843"/>
            <a:ext cx="5950361" cy="17814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46" name="Straight Connector 31"/>
          <p:cNvCxnSpPr/>
          <p:nvPr userDrawn="1"/>
        </p:nvCxnSpPr>
        <p:spPr>
          <a:xfrm>
            <a:off x="-4750" y="270087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2"/>
          <p:cNvCxnSpPr/>
          <p:nvPr userDrawn="1"/>
        </p:nvCxnSpPr>
        <p:spPr>
          <a:xfrm>
            <a:off x="11988588" y="16934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0000" y="825622"/>
            <a:ext cx="6858000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337403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490001" y="1876088"/>
            <a:ext cx="6858000" cy="41389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0" name="Freeform: Shape 8"/>
          <p:cNvSpPr/>
          <p:nvPr userDrawn="1"/>
        </p:nvSpPr>
        <p:spPr>
          <a:xfrm>
            <a:off x="11688000" y="1215042"/>
            <a:ext cx="504000" cy="661046"/>
          </a:xfrm>
          <a:custGeom>
            <a:avLst/>
            <a:gdLst>
              <a:gd name="connsiteX0" fmla="*/ 0 w 3383176"/>
              <a:gd name="connsiteY0" fmla="*/ 0 h 661046"/>
              <a:gd name="connsiteX1" fmla="*/ 3383176 w 3383176"/>
              <a:gd name="connsiteY1" fmla="*/ 0 h 661046"/>
              <a:gd name="connsiteX2" fmla="*/ 3383176 w 3383176"/>
              <a:gd name="connsiteY2" fmla="*/ 661046 h 661046"/>
              <a:gd name="connsiteX3" fmla="*/ 0 w 3383176"/>
              <a:gd name="connsiteY3" fmla="*/ 661046 h 66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3176" h="661046">
                <a:moveTo>
                  <a:pt x="0" y="0"/>
                </a:moveTo>
                <a:lnTo>
                  <a:pt x="3383176" y="0"/>
                </a:lnTo>
                <a:lnTo>
                  <a:pt x="3383176" y="661046"/>
                </a:lnTo>
                <a:lnTo>
                  <a:pt x="0" y="66104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800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660401" y="3629901"/>
            <a:ext cx="5970402" cy="18183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5" name="Freeform: Shape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61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985613" y="2530765"/>
            <a:ext cx="4361688" cy="34842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4406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21529"/>
            <a:ext cx="4361688" cy="34935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580428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064" y="825622"/>
            <a:ext cx="4522936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8"/>
            <a:ext cx="5648242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25065" y="1902698"/>
            <a:ext cx="4522936" cy="41123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90" y="831919"/>
            <a:ext cx="4572000" cy="932688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73491" y="1921164"/>
            <a:ext cx="4572000" cy="4093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917721" y="831919"/>
            <a:ext cx="543028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432" y="831918"/>
            <a:ext cx="3401568" cy="152704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6740144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946433" y="2512293"/>
            <a:ext cx="3401568" cy="35027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0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01568" cy="1527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49236"/>
            <a:ext cx="3401568" cy="34658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61781" y="831919"/>
            <a:ext cx="658622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454" y="831919"/>
            <a:ext cx="3273552" cy="2035696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6937365" cy="509168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080245" y="2983345"/>
            <a:ext cx="3273552" cy="3031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9"/>
            <a:ext cx="10504001" cy="3472067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8" y="4509559"/>
            <a:ext cx="4579339" cy="1516522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569531" y="4509558"/>
            <a:ext cx="5778466" cy="15165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65938"/>
            <a:ext cx="10504001" cy="255600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9" y="3785800"/>
            <a:ext cx="2953618" cy="224028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3962400" y="3785795"/>
            <a:ext cx="7391397" cy="22402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7712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962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2953618" cy="2240279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3971639" y="824390"/>
            <a:ext cx="7376359" cy="2247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3310759"/>
            <a:ext cx="10504001" cy="272285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963" y="858337"/>
            <a:ext cx="10504000" cy="970463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3963" y="2081048"/>
            <a:ext cx="6157458" cy="394503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7238998" y="2081048"/>
            <a:ext cx="4114800" cy="39450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12833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7947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52884"/>
            <a:ext cx="4672584" cy="14538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2459420"/>
            <a:ext cx="4672584" cy="354569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708073" y="852884"/>
            <a:ext cx="5645724" cy="51621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3725"/>
            <a:ext cx="3657603" cy="14538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2490951"/>
            <a:ext cx="3657603" cy="349332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4673600" y="873726"/>
            <a:ext cx="6680197" cy="5141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831918"/>
            <a:ext cx="10521992" cy="4069265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999" y="5076496"/>
            <a:ext cx="7559021" cy="94958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1234440"/>
            <a:ext cx="8961120" cy="31699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41793" y="5540026"/>
            <a:ext cx="8961120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1919"/>
            <a:ext cx="10515600" cy="113225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115128"/>
            <a:ext cx="51577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115128"/>
            <a:ext cx="51831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374" y="838988"/>
            <a:ext cx="10461626" cy="1143292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000" y="21429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844801"/>
            <a:ext cx="51577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4812" y="21429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844801"/>
            <a:ext cx="51831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29006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8"/>
          <p:cNvSpPr>
            <a:spLocks noChangeArrowheads="1"/>
          </p:cNvSpPr>
          <p:nvPr userDrawn="1"/>
        </p:nvSpPr>
        <p:spPr bwMode="auto">
          <a:xfrm>
            <a:off x="4529372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529139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2790" y="2076889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2792" y="2851360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9" name="Rectangle 40"/>
          <p:cNvSpPr>
            <a:spLocks noChangeArrowheads="1"/>
          </p:cNvSpPr>
          <p:nvPr userDrawn="1"/>
        </p:nvSpPr>
        <p:spPr bwMode="auto">
          <a:xfrm>
            <a:off x="4529372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4529139" y="392215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832162" y="3407356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32164" y="4181827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0" name="Rectangle 48"/>
          <p:cNvSpPr>
            <a:spLocks noChangeArrowheads="1"/>
          </p:cNvSpPr>
          <p:nvPr userDrawn="1"/>
        </p:nvSpPr>
        <p:spPr bwMode="auto">
          <a:xfrm>
            <a:off x="4529372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9139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832162" y="4732585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832164" y="5507056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Rectangle 89"/>
          <p:cNvSpPr>
            <a:spLocks noChangeArrowheads="1"/>
          </p:cNvSpPr>
          <p:nvPr userDrawn="1"/>
        </p:nvSpPr>
        <p:spPr bwMode="auto">
          <a:xfrm>
            <a:off x="7181831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7181203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817532" y="4732585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7817534" y="5507056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2" name="Rectangle 81"/>
          <p:cNvSpPr>
            <a:spLocks noChangeArrowheads="1"/>
          </p:cNvSpPr>
          <p:nvPr userDrawn="1"/>
        </p:nvSpPr>
        <p:spPr bwMode="auto">
          <a:xfrm>
            <a:off x="7181831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7181203" y="392216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05</a:t>
            </a:r>
            <a:endParaRPr lang="zh-CN" altLang="en-US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7817532" y="3407356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7817534" y="4181827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1" name="Rectangle 56"/>
          <p:cNvSpPr>
            <a:spLocks noChangeArrowheads="1"/>
          </p:cNvSpPr>
          <p:nvPr userDrawn="1"/>
        </p:nvSpPr>
        <p:spPr bwMode="auto">
          <a:xfrm>
            <a:off x="7181831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7181203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06</a:t>
            </a:r>
            <a:endParaRPr lang="zh-CN" altLang="en-US"/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818160" y="2076889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818162" y="2851360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4" name="Oval 14"/>
          <p:cNvSpPr/>
          <p:nvPr userDrawn="1"/>
        </p:nvSpPr>
        <p:spPr>
          <a:xfrm>
            <a:off x="5096307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Oval 42"/>
          <p:cNvSpPr/>
          <p:nvPr userDrawn="1"/>
        </p:nvSpPr>
        <p:spPr>
          <a:xfrm>
            <a:off x="5096307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Oval 50"/>
          <p:cNvSpPr/>
          <p:nvPr userDrawn="1"/>
        </p:nvSpPr>
        <p:spPr>
          <a:xfrm>
            <a:off x="5142873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Oval 58"/>
          <p:cNvSpPr/>
          <p:nvPr userDrawn="1"/>
        </p:nvSpPr>
        <p:spPr>
          <a:xfrm flipH="1">
            <a:off x="6926073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Oval 83"/>
          <p:cNvSpPr/>
          <p:nvPr userDrawn="1"/>
        </p:nvSpPr>
        <p:spPr>
          <a:xfrm flipH="1">
            <a:off x="6926073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Oval 91"/>
          <p:cNvSpPr/>
          <p:nvPr userDrawn="1"/>
        </p:nvSpPr>
        <p:spPr>
          <a:xfrm flipH="1">
            <a:off x="6879507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Freeform: Shape 8"/>
          <p:cNvSpPr/>
          <p:nvPr userDrawn="1"/>
        </p:nvSpPr>
        <p:spPr>
          <a:xfrm flipV="1">
            <a:off x="5160311" y="2094269"/>
            <a:ext cx="1831860" cy="3988301"/>
          </a:xfrm>
          <a:custGeom>
            <a:avLst/>
            <a:gdLst>
              <a:gd name="connsiteX0" fmla="*/ 1134319 w 2268638"/>
              <a:gd name="connsiteY0" fmla="*/ 0 h 5034987"/>
              <a:gd name="connsiteX1" fmla="*/ 2268638 w 2268638"/>
              <a:gd name="connsiteY1" fmla="*/ 1134319 h 5034987"/>
              <a:gd name="connsiteX2" fmla="*/ 2268637 w 2268638"/>
              <a:gd name="connsiteY2" fmla="*/ 5034987 h 5034987"/>
              <a:gd name="connsiteX3" fmla="*/ 0 w 2268638"/>
              <a:gd name="connsiteY3" fmla="*/ 5034987 h 5034987"/>
              <a:gd name="connsiteX4" fmla="*/ 0 w 2268638"/>
              <a:gd name="connsiteY4" fmla="*/ 1134319 h 5034987"/>
              <a:gd name="connsiteX5" fmla="*/ 1134319 w 2268638"/>
              <a:gd name="connsiteY5" fmla="*/ 0 h 5034987"/>
              <a:gd name="connsiteX0-1" fmla="*/ 1134319 w 2268638"/>
              <a:gd name="connsiteY0-2" fmla="*/ 0 h 5034987"/>
              <a:gd name="connsiteX1-3" fmla="*/ 2268638 w 2268638"/>
              <a:gd name="connsiteY1-4" fmla="*/ 1134319 h 5034987"/>
              <a:gd name="connsiteX2-5" fmla="*/ 2268637 w 2268638"/>
              <a:gd name="connsiteY2-6" fmla="*/ 5034987 h 5034987"/>
              <a:gd name="connsiteX3-7" fmla="*/ 486137 w 2268638"/>
              <a:gd name="connsiteY3-8" fmla="*/ 5023412 h 5034987"/>
              <a:gd name="connsiteX4-9" fmla="*/ 0 w 2268638"/>
              <a:gd name="connsiteY4-10" fmla="*/ 5034987 h 5034987"/>
              <a:gd name="connsiteX5-11" fmla="*/ 0 w 2268638"/>
              <a:gd name="connsiteY5-12" fmla="*/ 1134319 h 5034987"/>
              <a:gd name="connsiteX6" fmla="*/ 1134319 w 2268638"/>
              <a:gd name="connsiteY6" fmla="*/ 0 h 5034987"/>
              <a:gd name="connsiteX0-13" fmla="*/ 486137 w 2268638"/>
              <a:gd name="connsiteY0-14" fmla="*/ 5023412 h 5114852"/>
              <a:gd name="connsiteX1-15" fmla="*/ 0 w 2268638"/>
              <a:gd name="connsiteY1-16" fmla="*/ 5034987 h 5114852"/>
              <a:gd name="connsiteX2-17" fmla="*/ 0 w 2268638"/>
              <a:gd name="connsiteY2-18" fmla="*/ 1134319 h 5114852"/>
              <a:gd name="connsiteX3-19" fmla="*/ 1134319 w 2268638"/>
              <a:gd name="connsiteY3-20" fmla="*/ 0 h 5114852"/>
              <a:gd name="connsiteX4-21" fmla="*/ 2268638 w 2268638"/>
              <a:gd name="connsiteY4-22" fmla="*/ 1134319 h 5114852"/>
              <a:gd name="connsiteX5-23" fmla="*/ 2268637 w 2268638"/>
              <a:gd name="connsiteY5-24" fmla="*/ 5034987 h 5114852"/>
              <a:gd name="connsiteX6-25" fmla="*/ 577577 w 2268638"/>
              <a:gd name="connsiteY6-26" fmla="*/ 5114852 h 5114852"/>
              <a:gd name="connsiteX0-27" fmla="*/ 486137 w 2268638"/>
              <a:gd name="connsiteY0-28" fmla="*/ 5023412 h 5034987"/>
              <a:gd name="connsiteX1-29" fmla="*/ 0 w 2268638"/>
              <a:gd name="connsiteY1-30" fmla="*/ 5034987 h 5034987"/>
              <a:gd name="connsiteX2-31" fmla="*/ 0 w 2268638"/>
              <a:gd name="connsiteY2-32" fmla="*/ 1134319 h 5034987"/>
              <a:gd name="connsiteX3-33" fmla="*/ 1134319 w 2268638"/>
              <a:gd name="connsiteY3-34" fmla="*/ 0 h 5034987"/>
              <a:gd name="connsiteX4-35" fmla="*/ 2268638 w 2268638"/>
              <a:gd name="connsiteY4-36" fmla="*/ 1134319 h 5034987"/>
              <a:gd name="connsiteX5-37" fmla="*/ 2268637 w 2268638"/>
              <a:gd name="connsiteY5-38" fmla="*/ 5034987 h 5034987"/>
              <a:gd name="connsiteX0-39" fmla="*/ 0 w 2268638"/>
              <a:gd name="connsiteY0-40" fmla="*/ 5034987 h 5034987"/>
              <a:gd name="connsiteX1-41" fmla="*/ 0 w 2268638"/>
              <a:gd name="connsiteY1-42" fmla="*/ 1134319 h 5034987"/>
              <a:gd name="connsiteX2-43" fmla="*/ 1134319 w 2268638"/>
              <a:gd name="connsiteY2-44" fmla="*/ 0 h 5034987"/>
              <a:gd name="connsiteX3-45" fmla="*/ 2268638 w 2268638"/>
              <a:gd name="connsiteY3-46" fmla="*/ 1134319 h 5034987"/>
              <a:gd name="connsiteX4-47" fmla="*/ 2268637 w 2268638"/>
              <a:gd name="connsiteY4-48" fmla="*/ 5034987 h 5034987"/>
            </a:gdLst>
            <a:ahLst/>
            <a:cxnLst>
              <a:cxn ang="0">
                <a:pos x="connsiteX0-39" y="connsiteY0-40"/>
              </a:cxn>
              <a:cxn ang="0">
                <a:pos x="connsiteX1-41" y="connsiteY1-42"/>
              </a:cxn>
              <a:cxn ang="0">
                <a:pos x="connsiteX2-43" y="connsiteY2-44"/>
              </a:cxn>
              <a:cxn ang="0">
                <a:pos x="connsiteX3-45" y="connsiteY3-46"/>
              </a:cxn>
              <a:cxn ang="0">
                <a:pos x="connsiteX4-47" y="connsiteY4-48"/>
              </a:cxn>
            </a:cxnLst>
            <a:rect l="l" t="t" r="r" b="b"/>
            <a:pathLst>
              <a:path w="2268638" h="5034987">
                <a:moveTo>
                  <a:pt x="0" y="5034987"/>
                </a:moveTo>
                <a:lnTo>
                  <a:pt x="0" y="1134319"/>
                </a:lnTo>
                <a:cubicBezTo>
                  <a:pt x="0" y="507852"/>
                  <a:pt x="507852" y="0"/>
                  <a:pt x="1134319" y="0"/>
                </a:cubicBezTo>
                <a:cubicBezTo>
                  <a:pt x="1760786" y="0"/>
                  <a:pt x="2268638" y="507852"/>
                  <a:pt x="2268638" y="1134319"/>
                </a:cubicBezTo>
                <a:cubicBezTo>
                  <a:pt x="2268638" y="2434542"/>
                  <a:pt x="2268637" y="3734764"/>
                  <a:pt x="2268637" y="5034987"/>
                </a:cubicBezTo>
              </a:path>
            </a:pathLst>
          </a:custGeom>
          <a:noFill/>
          <a:ln>
            <a:solidFill>
              <a:schemeClr val="tx1">
                <a:alpha val="40000"/>
              </a:schemeClr>
            </a:solidFill>
            <a:prstDash val="dash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013" y="835983"/>
            <a:ext cx="10504000" cy="1101394"/>
          </a:xfrm>
        </p:spPr>
        <p:txBody>
          <a:bodyPr anchor="b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>
          <a:xfrm>
            <a:off x="1122685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86250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6250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>
          <a:xfrm>
            <a:off x="3877948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46046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546046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23"/>
          </p:nvPr>
        </p:nvSpPr>
        <p:spPr>
          <a:xfrm>
            <a:off x="6633211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302143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302143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4"/>
          </p:nvPr>
        </p:nvSpPr>
        <p:spPr>
          <a:xfrm>
            <a:off x="9388473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9071564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9071564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14"/>
          <p:cNvCxnSpPr/>
          <p:nvPr userDrawn="1"/>
        </p:nvCxnSpPr>
        <p:spPr>
          <a:xfrm>
            <a:off x="3282042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5"/>
          <p:cNvCxnSpPr/>
          <p:nvPr userDrawn="1"/>
        </p:nvCxnSpPr>
        <p:spPr>
          <a:xfrm>
            <a:off x="6041804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6"/>
          <p:cNvCxnSpPr/>
          <p:nvPr userDrawn="1"/>
        </p:nvCxnSpPr>
        <p:spPr>
          <a:xfrm>
            <a:off x="8801566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41447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179810" y="248648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1179812" y="323794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1179810" y="418105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1179812" y="493251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6673618" y="245358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673618" y="320504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673618" y="414815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6673618" y="489961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568068" y="4071131"/>
            <a:ext cx="90558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096000" y="2598756"/>
            <a:ext cx="0" cy="3272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97048" y="258611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97048" y="354848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4697048" y="450451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9"/>
          <p:cNvSpPr>
            <a:spLocks noChangeArrowheads="1"/>
          </p:cNvSpPr>
          <p:nvPr userDrawn="1"/>
        </p:nvSpPr>
        <p:spPr bwMode="auto">
          <a:xfrm>
            <a:off x="4697048" y="547323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>
          <a:xfrm>
            <a:off x="974559" y="1660358"/>
            <a:ext cx="3284621" cy="4393308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699627" y="2583005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52800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284680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699627" y="3545436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8" y="347671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7" y="379551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699627" y="4507867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8" y="442542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7" y="474422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4699627" y="547029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5371558" y="5375724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5371557" y="5694523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665497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194" y="664753"/>
            <a:ext cx="10404806" cy="1336218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22"/>
          </p:nvPr>
        </p:nvSpPr>
        <p:spPr>
          <a:xfrm>
            <a:off x="938153" y="2421470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938153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79357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3679357" y="3805737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6421374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421374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63391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27"/>
          </p:nvPr>
        </p:nvSpPr>
        <p:spPr>
          <a:xfrm>
            <a:off x="9163391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>
            <a:off x="3377173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5"/>
          <p:cNvCxnSpPr/>
          <p:nvPr userDrawn="1"/>
        </p:nvCxnSpPr>
        <p:spPr>
          <a:xfrm>
            <a:off x="6119191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/>
          <p:cNvCxnSpPr/>
          <p:nvPr userDrawn="1"/>
        </p:nvCxnSpPr>
        <p:spPr>
          <a:xfrm>
            <a:off x="8861209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4775436" y="288657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0" name="Rectangle 40"/>
          <p:cNvSpPr>
            <a:spLocks noChangeArrowheads="1"/>
          </p:cNvSpPr>
          <p:nvPr userDrawn="1"/>
        </p:nvSpPr>
        <p:spPr bwMode="auto">
          <a:xfrm>
            <a:off x="4775436" y="417590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1" name="Rectangle 48"/>
          <p:cNvSpPr>
            <a:spLocks noChangeArrowheads="1"/>
          </p:cNvSpPr>
          <p:nvPr userDrawn="1"/>
        </p:nvSpPr>
        <p:spPr bwMode="auto">
          <a:xfrm>
            <a:off x="4775436" y="5465247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4210774" cy="6858000"/>
          </a:xfrm>
          <a:custGeom>
            <a:avLst/>
            <a:gdLst>
              <a:gd name="connsiteX0" fmla="*/ 0 w 4210774"/>
              <a:gd name="connsiteY0" fmla="*/ 0 h 6858000"/>
              <a:gd name="connsiteX1" fmla="*/ 660400 w 4210774"/>
              <a:gd name="connsiteY1" fmla="*/ 0 h 6858000"/>
              <a:gd name="connsiteX2" fmla="*/ 1028700 w 4210774"/>
              <a:gd name="connsiteY2" fmla="*/ 0 h 6858000"/>
              <a:gd name="connsiteX3" fmla="*/ 3466332 w 4210774"/>
              <a:gd name="connsiteY3" fmla="*/ 0 h 6858000"/>
              <a:gd name="connsiteX4" fmla="*/ 4210774 w 4210774"/>
              <a:gd name="connsiteY4" fmla="*/ 744442 h 6858000"/>
              <a:gd name="connsiteX5" fmla="*/ 4210774 w 4210774"/>
              <a:gd name="connsiteY5" fmla="*/ 6858000 h 6858000"/>
              <a:gd name="connsiteX6" fmla="*/ 1028700 w 4210774"/>
              <a:gd name="connsiteY6" fmla="*/ 6858000 h 6858000"/>
              <a:gd name="connsiteX7" fmla="*/ 660400 w 4210774"/>
              <a:gd name="connsiteY7" fmla="*/ 6858000 h 6858000"/>
              <a:gd name="connsiteX8" fmla="*/ 0 w 421077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0774" h="6858000">
                <a:moveTo>
                  <a:pt x="0" y="0"/>
                </a:moveTo>
                <a:lnTo>
                  <a:pt x="660400" y="0"/>
                </a:lnTo>
                <a:lnTo>
                  <a:pt x="1028700" y="0"/>
                </a:lnTo>
                <a:lnTo>
                  <a:pt x="3466332" y="0"/>
                </a:lnTo>
                <a:cubicBezTo>
                  <a:pt x="3877476" y="0"/>
                  <a:pt x="4210774" y="333298"/>
                  <a:pt x="4210774" y="744442"/>
                </a:cubicBezTo>
                <a:lnTo>
                  <a:pt x="4210774" y="6858000"/>
                </a:lnTo>
                <a:lnTo>
                  <a:pt x="1028700" y="6858000"/>
                </a:lnTo>
                <a:lnTo>
                  <a:pt x="660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776360" y="289026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826851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3145650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776360" y="417348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5" y="4103192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4" y="4434691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776360" y="546509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5" y="537595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4" y="570592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2"/>
          <p:cNvCxnSpPr/>
          <p:nvPr userDrawn="1"/>
        </p:nvCxnSpPr>
        <p:spPr>
          <a:xfrm>
            <a:off x="12000626" y="8950"/>
            <a:ext cx="0" cy="68490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1"/>
          <p:cNvCxnSpPr/>
          <p:nvPr userDrawn="1"/>
        </p:nvCxnSpPr>
        <p:spPr>
          <a:xfrm flipH="1">
            <a:off x="0" y="16346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175750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00" y="2724912"/>
            <a:ext cx="3595634" cy="330116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742" y="831919"/>
            <a:ext cx="6440258" cy="519416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221231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9024" y="3260034"/>
            <a:ext cx="3585586" cy="276604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63319" y="831919"/>
            <a:ext cx="6284681" cy="51941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175" y="831919"/>
            <a:ext cx="7342307" cy="179121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60427" y="3280496"/>
            <a:ext cx="10504000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844128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228600" indent="0">
              <a:buNone/>
              <a:defRPr sz="1200">
                <a:solidFill>
                  <a:schemeClr val="tx1"/>
                </a:solidFill>
              </a:defRPr>
            </a:lvl2pPr>
            <a:lvl3pPr marL="457200" indent="0">
              <a:buNone/>
              <a:defRPr sz="1100">
                <a:solidFill>
                  <a:schemeClr val="tx1"/>
                </a:solidFill>
              </a:defRPr>
            </a:lvl3pPr>
            <a:lvl4pPr marL="685800" indent="0">
              <a:buNone/>
              <a:defRPr sz="1050">
                <a:solidFill>
                  <a:schemeClr val="tx1"/>
                </a:solidFill>
              </a:defRPr>
            </a:lvl4pPr>
            <a:lvl5pPr marL="914400" indent="0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84015" y="1597866"/>
            <a:ext cx="9758710" cy="35702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7" name="Straight Connector 31"/>
          <p:cNvCxnSpPr/>
          <p:nvPr userDrawn="1"/>
        </p:nvCxnSpPr>
        <p:spPr>
          <a:xfrm>
            <a:off x="0" y="662610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2"/>
          <p:cNvCxnSpPr/>
          <p:nvPr userDrawn="1"/>
        </p:nvCxnSpPr>
        <p:spPr>
          <a:xfrm>
            <a:off x="1195853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653583" y="383156"/>
            <a:ext cx="10865317" cy="3768220"/>
          </a:xfrm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653583" y="4253117"/>
            <a:ext cx="10865317" cy="1174224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3583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6667500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23854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740624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57225" y="4253117"/>
            <a:ext cx="10912199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57225" y="383156"/>
            <a:ext cx="10912199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752600" y="258991"/>
            <a:ext cx="8667749" cy="3869961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752600" y="4253117"/>
            <a:ext cx="8667749" cy="1174224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752600" y="5501906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0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26571" y="3939701"/>
            <a:ext cx="11517086" cy="1424780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6571" y="5387064"/>
            <a:ext cx="11517086" cy="43849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2192001" cy="3771900"/>
          </a:xfrm>
          <a:custGeom>
            <a:avLst/>
            <a:gdLst>
              <a:gd name="connsiteX0" fmla="*/ 2060179 w 12192001"/>
              <a:gd name="connsiteY0" fmla="*/ 2536316 h 3771900"/>
              <a:gd name="connsiteX1" fmla="*/ 12192001 w 12192001"/>
              <a:gd name="connsiteY1" fmla="*/ 2536316 h 3771900"/>
              <a:gd name="connsiteX2" fmla="*/ 12192001 w 12192001"/>
              <a:gd name="connsiteY2" fmla="*/ 3771900 h 3771900"/>
              <a:gd name="connsiteX3" fmla="*/ 2060179 w 12192001"/>
              <a:gd name="connsiteY3" fmla="*/ 3771900 h 3771900"/>
              <a:gd name="connsiteX4" fmla="*/ 6112791 w 12192001"/>
              <a:gd name="connsiteY4" fmla="*/ 1262587 h 3771900"/>
              <a:gd name="connsiteX5" fmla="*/ 12192000 w 12192001"/>
              <a:gd name="connsiteY5" fmla="*/ 1262587 h 3771900"/>
              <a:gd name="connsiteX6" fmla="*/ 12192000 w 12192001"/>
              <a:gd name="connsiteY6" fmla="*/ 2498171 h 3771900"/>
              <a:gd name="connsiteX7" fmla="*/ 6112791 w 12192001"/>
              <a:gd name="connsiteY7" fmla="*/ 2498171 h 3771900"/>
              <a:gd name="connsiteX8" fmla="*/ 0 w 12192001"/>
              <a:gd name="connsiteY8" fmla="*/ 1262587 h 3771900"/>
              <a:gd name="connsiteX9" fmla="*/ 6079209 w 12192001"/>
              <a:gd name="connsiteY9" fmla="*/ 1262587 h 3771900"/>
              <a:gd name="connsiteX10" fmla="*/ 6079209 w 12192001"/>
              <a:gd name="connsiteY10" fmla="*/ 2498171 h 3771900"/>
              <a:gd name="connsiteX11" fmla="*/ 0 w 12192001"/>
              <a:gd name="connsiteY11" fmla="*/ 2498171 h 3771900"/>
              <a:gd name="connsiteX12" fmla="*/ 0 w 12192001"/>
              <a:gd name="connsiteY12" fmla="*/ 0 h 3771900"/>
              <a:gd name="connsiteX13" fmla="*/ 10131822 w 12192001"/>
              <a:gd name="connsiteY13" fmla="*/ 0 h 3771900"/>
              <a:gd name="connsiteX14" fmla="*/ 10131822 w 12192001"/>
              <a:gd name="connsiteY14" fmla="*/ 1235584 h 3771900"/>
              <a:gd name="connsiteX15" fmla="*/ 0 w 12192001"/>
              <a:gd name="connsiteY15" fmla="*/ 1235584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3771900">
                <a:moveTo>
                  <a:pt x="2060179" y="2536316"/>
                </a:moveTo>
                <a:lnTo>
                  <a:pt x="12192001" y="2536316"/>
                </a:lnTo>
                <a:lnTo>
                  <a:pt x="12192001" y="3771900"/>
                </a:lnTo>
                <a:lnTo>
                  <a:pt x="2060179" y="3771900"/>
                </a:lnTo>
                <a:close/>
                <a:moveTo>
                  <a:pt x="6112791" y="1262587"/>
                </a:moveTo>
                <a:lnTo>
                  <a:pt x="12192000" y="1262587"/>
                </a:lnTo>
                <a:lnTo>
                  <a:pt x="12192000" y="2498171"/>
                </a:lnTo>
                <a:lnTo>
                  <a:pt x="6112791" y="2498171"/>
                </a:lnTo>
                <a:close/>
                <a:moveTo>
                  <a:pt x="0" y="1262587"/>
                </a:moveTo>
                <a:lnTo>
                  <a:pt x="6079209" y="1262587"/>
                </a:lnTo>
                <a:lnTo>
                  <a:pt x="6079209" y="2498171"/>
                </a:lnTo>
                <a:lnTo>
                  <a:pt x="0" y="2498171"/>
                </a:lnTo>
                <a:close/>
                <a:moveTo>
                  <a:pt x="0" y="0"/>
                </a:moveTo>
                <a:lnTo>
                  <a:pt x="10131822" y="0"/>
                </a:lnTo>
                <a:lnTo>
                  <a:pt x="10131822" y="1235584"/>
                </a:lnTo>
                <a:lnTo>
                  <a:pt x="0" y="12355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26571" y="6030083"/>
            <a:ext cx="1733607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817870" y="383156"/>
            <a:ext cx="6022764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817870" y="4253117"/>
            <a:ext cx="6022764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12700" y="-1270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930785" y="5739518"/>
            <a:ext cx="1909848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55431" y="190500"/>
            <a:ext cx="5777442" cy="3960876"/>
          </a:xfrm>
        </p:spPr>
        <p:txBody>
          <a:bodyPr anchor="b"/>
          <a:lstStyle>
            <a:lvl1pPr algn="l">
              <a:spcBef>
                <a:spcPts val="0"/>
              </a:spcBef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55431" y="4253117"/>
            <a:ext cx="5779314" cy="117422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5431" y="5739518"/>
            <a:ext cx="1738083" cy="2743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6512653" y="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quence Number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/>
          <p:cNvSpPr/>
          <p:nvPr userDrawn="1"/>
        </p:nvSpPr>
        <p:spPr>
          <a:xfrm>
            <a:off x="5590624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591175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75400" y="452387"/>
            <a:ext cx="54203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375400" y="4521200"/>
            <a:ext cx="54203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5816601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16600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84480"/>
            <a:ext cx="5384800" cy="4100194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4521200"/>
            <a:ext cx="538480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/>
          <p:cNvSpPr/>
          <p:nvPr userDrawn="1"/>
        </p:nvSpPr>
        <p:spPr>
          <a:xfrm>
            <a:off x="5429250" y="1"/>
            <a:ext cx="1333500" cy="1046131"/>
          </a:xfrm>
          <a:custGeom>
            <a:avLst/>
            <a:gdLst>
              <a:gd name="connsiteX0" fmla="*/ 0 w 1333500"/>
              <a:gd name="connsiteY0" fmla="*/ 0 h 1046131"/>
              <a:gd name="connsiteX1" fmla="*/ 1333500 w 1333500"/>
              <a:gd name="connsiteY1" fmla="*/ 0 h 1046131"/>
              <a:gd name="connsiteX2" fmla="*/ 1333500 w 1333500"/>
              <a:gd name="connsiteY2" fmla="*/ 828110 h 1046131"/>
              <a:gd name="connsiteX3" fmla="*/ 1115479 w 1333500"/>
              <a:gd name="connsiteY3" fmla="*/ 1046131 h 1046131"/>
              <a:gd name="connsiteX4" fmla="*/ 218021 w 1333500"/>
              <a:gd name="connsiteY4" fmla="*/ 1046131 h 1046131"/>
              <a:gd name="connsiteX5" fmla="*/ 0 w 1333500"/>
              <a:gd name="connsiteY5" fmla="*/ 828110 h 104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3500" h="1046131">
                <a:moveTo>
                  <a:pt x="0" y="0"/>
                </a:moveTo>
                <a:lnTo>
                  <a:pt x="1333500" y="0"/>
                </a:lnTo>
                <a:lnTo>
                  <a:pt x="1333500" y="828110"/>
                </a:lnTo>
                <a:cubicBezTo>
                  <a:pt x="1333500" y="948520"/>
                  <a:pt x="1235889" y="1046131"/>
                  <a:pt x="1115479" y="1046131"/>
                </a:cubicBezTo>
                <a:lnTo>
                  <a:pt x="218021" y="1046131"/>
                </a:lnTo>
                <a:cubicBezTo>
                  <a:pt x="97611" y="1046131"/>
                  <a:pt x="0" y="948520"/>
                  <a:pt x="0" y="8281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716587" y="165378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0" y="452387"/>
            <a:ext cx="56997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096000" y="4521200"/>
            <a:ext cx="56997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13868"/>
            <a:ext cx="5943600" cy="3977640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22883" y="4405376"/>
            <a:ext cx="5952189" cy="1487424"/>
          </a:xfrm>
        </p:spPr>
        <p:txBody>
          <a:bodyPr anchor="t">
            <a:noAutofit/>
          </a:bodyPr>
          <a:lstStyle>
            <a:lvl1pPr marL="0" indent="0" algn="l">
              <a:buNone/>
              <a:defRPr sz="2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5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986779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986779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986779" y="489057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0" name="Rectangle 89"/>
          <p:cNvSpPr>
            <a:spLocks noChangeArrowheads="1"/>
          </p:cNvSpPr>
          <p:nvPr userDrawn="1"/>
        </p:nvSpPr>
        <p:spPr bwMode="auto">
          <a:xfrm>
            <a:off x="6307406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1"/>
          <p:cNvSpPr>
            <a:spLocks noChangeArrowheads="1"/>
          </p:cNvSpPr>
          <p:nvPr userDrawn="1"/>
        </p:nvSpPr>
        <p:spPr bwMode="auto">
          <a:xfrm>
            <a:off x="6307406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964941" y="2587692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722438" y="225583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>
              <a:lnSpc>
                <a:spcPct val="100000"/>
              </a:lnSpc>
              <a:defRPr sz="1800" b="1"/>
            </a:lvl2pPr>
            <a:lvl3pPr>
              <a:lnSpc>
                <a:spcPct val="100000"/>
              </a:lnSpc>
              <a:defRPr sz="1800" b="1"/>
            </a:lvl3pPr>
            <a:lvl4pPr>
              <a:lnSpc>
                <a:spcPct val="100000"/>
              </a:lnSpc>
              <a:defRPr sz="1800" b="1"/>
            </a:lvl4pPr>
            <a:lvl5pPr>
              <a:lnSpc>
                <a:spcPct val="100000"/>
              </a:lnSpc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964941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722438" y="340955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964941" y="4888713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1722438" y="456327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285543" y="2590187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047318" y="224428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6285543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047318" y="339800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81914" y="2032000"/>
            <a:ext cx="10371883" cy="39830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780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1" y="831919"/>
            <a:ext cx="10504000" cy="528186"/>
          </a:xfr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8" y="1542474"/>
            <a:ext cx="10504000" cy="44725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838198" y="314036"/>
            <a:ext cx="10515600" cy="57010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10504000" cy="848979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9" y="1847276"/>
            <a:ext cx="10498202" cy="41677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624949" y="2385975"/>
            <a:ext cx="5728848" cy="24547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9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126188" y="2258569"/>
            <a:ext cx="6227609" cy="35570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109587"/>
            <a:ext cx="4145582" cy="463882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227784" y="1109588"/>
            <a:ext cx="6126013" cy="46388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7456"/>
            <a:ext cx="4142232" cy="4940661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218548" y="877457"/>
            <a:ext cx="6135249" cy="49406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94314" cy="5194161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525829" y="831919"/>
            <a:ext cx="6822170" cy="5194159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03" y="740002"/>
            <a:ext cx="10664992" cy="110879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63503" y="1930401"/>
            <a:ext cx="10664981" cy="11087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8"/>
          </p:nvPr>
        </p:nvSpPr>
        <p:spPr>
          <a:xfrm flipH="1">
            <a:off x="763503" y="3125456"/>
            <a:ext cx="10664990" cy="3003882"/>
          </a:xfrm>
          <a:custGeom>
            <a:avLst/>
            <a:gdLst>
              <a:gd name="connsiteX0" fmla="*/ 717565 w 10664990"/>
              <a:gd name="connsiteY0" fmla="*/ 0 h 3003882"/>
              <a:gd name="connsiteX1" fmla="*/ 10664990 w 10664990"/>
              <a:gd name="connsiteY1" fmla="*/ 0 h 3003882"/>
              <a:gd name="connsiteX2" fmla="*/ 10664990 w 10664990"/>
              <a:gd name="connsiteY2" fmla="*/ 2040791 h 3003882"/>
              <a:gd name="connsiteX3" fmla="*/ 9701899 w 10664990"/>
              <a:gd name="connsiteY3" fmla="*/ 3003882 h 3003882"/>
              <a:gd name="connsiteX4" fmla="*/ 0 w 10664990"/>
              <a:gd name="connsiteY4" fmla="*/ 3003882 h 3003882"/>
              <a:gd name="connsiteX5" fmla="*/ 0 w 10664990"/>
              <a:gd name="connsiteY5" fmla="*/ 807576 h 3003882"/>
              <a:gd name="connsiteX6" fmla="*/ 6866 w 10664990"/>
              <a:gd name="connsiteY6" fmla="*/ 739470 h 3003882"/>
              <a:gd name="connsiteX7" fmla="*/ 663997 w 10664990"/>
              <a:gd name="connsiteY7" fmla="*/ 13774 h 300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4990" h="3003882">
                <a:moveTo>
                  <a:pt x="717565" y="0"/>
                </a:moveTo>
                <a:lnTo>
                  <a:pt x="10664990" y="0"/>
                </a:lnTo>
                <a:lnTo>
                  <a:pt x="10664990" y="2040791"/>
                </a:lnTo>
                <a:cubicBezTo>
                  <a:pt x="10664990" y="2572691"/>
                  <a:pt x="10233799" y="3003882"/>
                  <a:pt x="9701899" y="3003882"/>
                </a:cubicBezTo>
                <a:lnTo>
                  <a:pt x="0" y="3003882"/>
                </a:lnTo>
                <a:lnTo>
                  <a:pt x="0" y="807576"/>
                </a:lnTo>
                <a:lnTo>
                  <a:pt x="6866" y="739470"/>
                </a:lnTo>
                <a:cubicBezTo>
                  <a:pt x="77427" y="394648"/>
                  <a:pt x="332267" y="116953"/>
                  <a:pt x="663997" y="137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1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0440" y="3666843"/>
            <a:ext cx="5950361" cy="17814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46" name="Straight Connector 31"/>
          <p:cNvCxnSpPr/>
          <p:nvPr userDrawn="1"/>
        </p:nvCxnSpPr>
        <p:spPr>
          <a:xfrm>
            <a:off x="-4750" y="270087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2"/>
          <p:cNvCxnSpPr/>
          <p:nvPr userDrawn="1"/>
        </p:nvCxnSpPr>
        <p:spPr>
          <a:xfrm>
            <a:off x="11988588" y="16934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0000" y="825622"/>
            <a:ext cx="6858000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337403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490001" y="1876088"/>
            <a:ext cx="6858000" cy="41389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0" name="Freeform: Shape 8"/>
          <p:cNvSpPr/>
          <p:nvPr userDrawn="1"/>
        </p:nvSpPr>
        <p:spPr>
          <a:xfrm>
            <a:off x="11688000" y="1215042"/>
            <a:ext cx="504000" cy="661046"/>
          </a:xfrm>
          <a:custGeom>
            <a:avLst/>
            <a:gdLst>
              <a:gd name="connsiteX0" fmla="*/ 0 w 3383176"/>
              <a:gd name="connsiteY0" fmla="*/ 0 h 661046"/>
              <a:gd name="connsiteX1" fmla="*/ 3383176 w 3383176"/>
              <a:gd name="connsiteY1" fmla="*/ 0 h 661046"/>
              <a:gd name="connsiteX2" fmla="*/ 3383176 w 3383176"/>
              <a:gd name="connsiteY2" fmla="*/ 661046 h 661046"/>
              <a:gd name="connsiteX3" fmla="*/ 0 w 3383176"/>
              <a:gd name="connsiteY3" fmla="*/ 661046 h 66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3176" h="661046">
                <a:moveTo>
                  <a:pt x="0" y="0"/>
                </a:moveTo>
                <a:lnTo>
                  <a:pt x="3383176" y="0"/>
                </a:lnTo>
                <a:lnTo>
                  <a:pt x="3383176" y="661046"/>
                </a:lnTo>
                <a:lnTo>
                  <a:pt x="0" y="66104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800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660401" y="3629901"/>
            <a:ext cx="5970402" cy="18183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5" name="Freeform: Shape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61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985613" y="2530765"/>
            <a:ext cx="4361688" cy="34842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4406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21529"/>
            <a:ext cx="4361688" cy="34935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580428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064" y="825622"/>
            <a:ext cx="4522936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8"/>
            <a:ext cx="5648242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25065" y="1902698"/>
            <a:ext cx="4522936" cy="41123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90" y="831919"/>
            <a:ext cx="4572000" cy="932688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73491" y="1921164"/>
            <a:ext cx="4572000" cy="4093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917721" y="831919"/>
            <a:ext cx="543028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432" y="831918"/>
            <a:ext cx="3401568" cy="152704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6740144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946433" y="2512293"/>
            <a:ext cx="3401568" cy="35027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0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01568" cy="1527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49236"/>
            <a:ext cx="3401568" cy="34658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61781" y="831919"/>
            <a:ext cx="658622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454" y="831919"/>
            <a:ext cx="3273552" cy="2035696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6937365" cy="509168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080245" y="2983345"/>
            <a:ext cx="3273552" cy="3031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9"/>
            <a:ext cx="10504001" cy="3472067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8" y="4509559"/>
            <a:ext cx="4579339" cy="1516522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569531" y="4509558"/>
            <a:ext cx="5778466" cy="15165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65938"/>
            <a:ext cx="10504001" cy="255600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9" y="3785800"/>
            <a:ext cx="2953618" cy="224028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3962400" y="3785795"/>
            <a:ext cx="7391397" cy="22402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7712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962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2953618" cy="2240279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3971639" y="824390"/>
            <a:ext cx="7376359" cy="2247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3310759"/>
            <a:ext cx="10504001" cy="272285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963" y="858337"/>
            <a:ext cx="10504000" cy="970463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3963" y="2081048"/>
            <a:ext cx="6157458" cy="394503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7238998" y="2081048"/>
            <a:ext cx="4114800" cy="39450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12833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7947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52884"/>
            <a:ext cx="4672584" cy="14538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2459420"/>
            <a:ext cx="4672584" cy="354569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708073" y="852884"/>
            <a:ext cx="5645724" cy="51621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3725"/>
            <a:ext cx="3657603" cy="14538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2490951"/>
            <a:ext cx="3657603" cy="349332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4673600" y="873726"/>
            <a:ext cx="6680197" cy="5141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831918"/>
            <a:ext cx="10521992" cy="4069265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999" y="5076496"/>
            <a:ext cx="7559021" cy="94958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1234440"/>
            <a:ext cx="8961120" cy="31699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41793" y="5540026"/>
            <a:ext cx="8961120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1919"/>
            <a:ext cx="10515600" cy="113225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115128"/>
            <a:ext cx="51577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115128"/>
            <a:ext cx="51831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374" y="838988"/>
            <a:ext cx="10461626" cy="1143292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000" y="21429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844801"/>
            <a:ext cx="51577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4812" y="21429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844801"/>
            <a:ext cx="51831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29006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8"/>
          <p:cNvSpPr>
            <a:spLocks noChangeArrowheads="1"/>
          </p:cNvSpPr>
          <p:nvPr userDrawn="1"/>
        </p:nvSpPr>
        <p:spPr bwMode="auto">
          <a:xfrm>
            <a:off x="4529372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529139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2790" y="2076889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2792" y="2851360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9" name="Rectangle 40"/>
          <p:cNvSpPr>
            <a:spLocks noChangeArrowheads="1"/>
          </p:cNvSpPr>
          <p:nvPr userDrawn="1"/>
        </p:nvSpPr>
        <p:spPr bwMode="auto">
          <a:xfrm>
            <a:off x="4529372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4529139" y="392215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832162" y="3407356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32164" y="4181827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0" name="Rectangle 48"/>
          <p:cNvSpPr>
            <a:spLocks noChangeArrowheads="1"/>
          </p:cNvSpPr>
          <p:nvPr userDrawn="1"/>
        </p:nvSpPr>
        <p:spPr bwMode="auto">
          <a:xfrm>
            <a:off x="4529372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9139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832162" y="4732585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832164" y="5507056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Rectangle 89"/>
          <p:cNvSpPr>
            <a:spLocks noChangeArrowheads="1"/>
          </p:cNvSpPr>
          <p:nvPr userDrawn="1"/>
        </p:nvSpPr>
        <p:spPr bwMode="auto">
          <a:xfrm>
            <a:off x="7181831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7181203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817532" y="4732585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7817534" y="5507056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2" name="Rectangle 81"/>
          <p:cNvSpPr>
            <a:spLocks noChangeArrowheads="1"/>
          </p:cNvSpPr>
          <p:nvPr userDrawn="1"/>
        </p:nvSpPr>
        <p:spPr bwMode="auto">
          <a:xfrm>
            <a:off x="7181831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7181203" y="392216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05</a:t>
            </a:r>
            <a:endParaRPr lang="zh-CN" altLang="en-US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7817532" y="3407356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7817534" y="4181827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1" name="Rectangle 56"/>
          <p:cNvSpPr>
            <a:spLocks noChangeArrowheads="1"/>
          </p:cNvSpPr>
          <p:nvPr userDrawn="1"/>
        </p:nvSpPr>
        <p:spPr bwMode="auto">
          <a:xfrm>
            <a:off x="7181831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7181203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06</a:t>
            </a:r>
            <a:endParaRPr lang="zh-CN" altLang="en-US"/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818160" y="2076889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818162" y="2851360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4" name="Oval 14"/>
          <p:cNvSpPr/>
          <p:nvPr userDrawn="1"/>
        </p:nvSpPr>
        <p:spPr>
          <a:xfrm>
            <a:off x="5096307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Oval 42"/>
          <p:cNvSpPr/>
          <p:nvPr userDrawn="1"/>
        </p:nvSpPr>
        <p:spPr>
          <a:xfrm>
            <a:off x="5096307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Oval 50"/>
          <p:cNvSpPr/>
          <p:nvPr userDrawn="1"/>
        </p:nvSpPr>
        <p:spPr>
          <a:xfrm>
            <a:off x="5142873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Oval 58"/>
          <p:cNvSpPr/>
          <p:nvPr userDrawn="1"/>
        </p:nvSpPr>
        <p:spPr>
          <a:xfrm flipH="1">
            <a:off x="6926073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Oval 83"/>
          <p:cNvSpPr/>
          <p:nvPr userDrawn="1"/>
        </p:nvSpPr>
        <p:spPr>
          <a:xfrm flipH="1">
            <a:off x="6926073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Oval 91"/>
          <p:cNvSpPr/>
          <p:nvPr userDrawn="1"/>
        </p:nvSpPr>
        <p:spPr>
          <a:xfrm flipH="1">
            <a:off x="6879507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Freeform: Shape 8"/>
          <p:cNvSpPr/>
          <p:nvPr userDrawn="1"/>
        </p:nvSpPr>
        <p:spPr>
          <a:xfrm flipV="1">
            <a:off x="5160311" y="2094269"/>
            <a:ext cx="1831860" cy="3988301"/>
          </a:xfrm>
          <a:custGeom>
            <a:avLst/>
            <a:gdLst>
              <a:gd name="connsiteX0" fmla="*/ 1134319 w 2268638"/>
              <a:gd name="connsiteY0" fmla="*/ 0 h 5034987"/>
              <a:gd name="connsiteX1" fmla="*/ 2268638 w 2268638"/>
              <a:gd name="connsiteY1" fmla="*/ 1134319 h 5034987"/>
              <a:gd name="connsiteX2" fmla="*/ 2268637 w 2268638"/>
              <a:gd name="connsiteY2" fmla="*/ 5034987 h 5034987"/>
              <a:gd name="connsiteX3" fmla="*/ 0 w 2268638"/>
              <a:gd name="connsiteY3" fmla="*/ 5034987 h 5034987"/>
              <a:gd name="connsiteX4" fmla="*/ 0 w 2268638"/>
              <a:gd name="connsiteY4" fmla="*/ 1134319 h 5034987"/>
              <a:gd name="connsiteX5" fmla="*/ 1134319 w 2268638"/>
              <a:gd name="connsiteY5" fmla="*/ 0 h 5034987"/>
              <a:gd name="connsiteX0-1" fmla="*/ 1134319 w 2268638"/>
              <a:gd name="connsiteY0-2" fmla="*/ 0 h 5034987"/>
              <a:gd name="connsiteX1-3" fmla="*/ 2268638 w 2268638"/>
              <a:gd name="connsiteY1-4" fmla="*/ 1134319 h 5034987"/>
              <a:gd name="connsiteX2-5" fmla="*/ 2268637 w 2268638"/>
              <a:gd name="connsiteY2-6" fmla="*/ 5034987 h 5034987"/>
              <a:gd name="connsiteX3-7" fmla="*/ 486137 w 2268638"/>
              <a:gd name="connsiteY3-8" fmla="*/ 5023412 h 5034987"/>
              <a:gd name="connsiteX4-9" fmla="*/ 0 w 2268638"/>
              <a:gd name="connsiteY4-10" fmla="*/ 5034987 h 5034987"/>
              <a:gd name="connsiteX5-11" fmla="*/ 0 w 2268638"/>
              <a:gd name="connsiteY5-12" fmla="*/ 1134319 h 5034987"/>
              <a:gd name="connsiteX6" fmla="*/ 1134319 w 2268638"/>
              <a:gd name="connsiteY6" fmla="*/ 0 h 5034987"/>
              <a:gd name="connsiteX0-13" fmla="*/ 486137 w 2268638"/>
              <a:gd name="connsiteY0-14" fmla="*/ 5023412 h 5114852"/>
              <a:gd name="connsiteX1-15" fmla="*/ 0 w 2268638"/>
              <a:gd name="connsiteY1-16" fmla="*/ 5034987 h 5114852"/>
              <a:gd name="connsiteX2-17" fmla="*/ 0 w 2268638"/>
              <a:gd name="connsiteY2-18" fmla="*/ 1134319 h 5114852"/>
              <a:gd name="connsiteX3-19" fmla="*/ 1134319 w 2268638"/>
              <a:gd name="connsiteY3-20" fmla="*/ 0 h 5114852"/>
              <a:gd name="connsiteX4-21" fmla="*/ 2268638 w 2268638"/>
              <a:gd name="connsiteY4-22" fmla="*/ 1134319 h 5114852"/>
              <a:gd name="connsiteX5-23" fmla="*/ 2268637 w 2268638"/>
              <a:gd name="connsiteY5-24" fmla="*/ 5034987 h 5114852"/>
              <a:gd name="connsiteX6-25" fmla="*/ 577577 w 2268638"/>
              <a:gd name="connsiteY6-26" fmla="*/ 5114852 h 5114852"/>
              <a:gd name="connsiteX0-27" fmla="*/ 486137 w 2268638"/>
              <a:gd name="connsiteY0-28" fmla="*/ 5023412 h 5034987"/>
              <a:gd name="connsiteX1-29" fmla="*/ 0 w 2268638"/>
              <a:gd name="connsiteY1-30" fmla="*/ 5034987 h 5034987"/>
              <a:gd name="connsiteX2-31" fmla="*/ 0 w 2268638"/>
              <a:gd name="connsiteY2-32" fmla="*/ 1134319 h 5034987"/>
              <a:gd name="connsiteX3-33" fmla="*/ 1134319 w 2268638"/>
              <a:gd name="connsiteY3-34" fmla="*/ 0 h 5034987"/>
              <a:gd name="connsiteX4-35" fmla="*/ 2268638 w 2268638"/>
              <a:gd name="connsiteY4-36" fmla="*/ 1134319 h 5034987"/>
              <a:gd name="connsiteX5-37" fmla="*/ 2268637 w 2268638"/>
              <a:gd name="connsiteY5-38" fmla="*/ 5034987 h 5034987"/>
              <a:gd name="connsiteX0-39" fmla="*/ 0 w 2268638"/>
              <a:gd name="connsiteY0-40" fmla="*/ 5034987 h 5034987"/>
              <a:gd name="connsiteX1-41" fmla="*/ 0 w 2268638"/>
              <a:gd name="connsiteY1-42" fmla="*/ 1134319 h 5034987"/>
              <a:gd name="connsiteX2-43" fmla="*/ 1134319 w 2268638"/>
              <a:gd name="connsiteY2-44" fmla="*/ 0 h 5034987"/>
              <a:gd name="connsiteX3-45" fmla="*/ 2268638 w 2268638"/>
              <a:gd name="connsiteY3-46" fmla="*/ 1134319 h 5034987"/>
              <a:gd name="connsiteX4-47" fmla="*/ 2268637 w 2268638"/>
              <a:gd name="connsiteY4-48" fmla="*/ 5034987 h 5034987"/>
            </a:gdLst>
            <a:ahLst/>
            <a:cxnLst>
              <a:cxn ang="0">
                <a:pos x="connsiteX0-39" y="connsiteY0-40"/>
              </a:cxn>
              <a:cxn ang="0">
                <a:pos x="connsiteX1-41" y="connsiteY1-42"/>
              </a:cxn>
              <a:cxn ang="0">
                <a:pos x="connsiteX2-43" y="connsiteY2-44"/>
              </a:cxn>
              <a:cxn ang="0">
                <a:pos x="connsiteX3-45" y="connsiteY3-46"/>
              </a:cxn>
              <a:cxn ang="0">
                <a:pos x="connsiteX4-47" y="connsiteY4-48"/>
              </a:cxn>
            </a:cxnLst>
            <a:rect l="l" t="t" r="r" b="b"/>
            <a:pathLst>
              <a:path w="2268638" h="5034987">
                <a:moveTo>
                  <a:pt x="0" y="5034987"/>
                </a:moveTo>
                <a:lnTo>
                  <a:pt x="0" y="1134319"/>
                </a:lnTo>
                <a:cubicBezTo>
                  <a:pt x="0" y="507852"/>
                  <a:pt x="507852" y="0"/>
                  <a:pt x="1134319" y="0"/>
                </a:cubicBezTo>
                <a:cubicBezTo>
                  <a:pt x="1760786" y="0"/>
                  <a:pt x="2268638" y="507852"/>
                  <a:pt x="2268638" y="1134319"/>
                </a:cubicBezTo>
                <a:cubicBezTo>
                  <a:pt x="2268638" y="2434542"/>
                  <a:pt x="2268637" y="3734764"/>
                  <a:pt x="2268637" y="5034987"/>
                </a:cubicBezTo>
              </a:path>
            </a:pathLst>
          </a:custGeom>
          <a:noFill/>
          <a:ln>
            <a:solidFill>
              <a:schemeClr val="tx1">
                <a:alpha val="40000"/>
              </a:schemeClr>
            </a:solidFill>
            <a:prstDash val="dash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013" y="835983"/>
            <a:ext cx="10504000" cy="1101394"/>
          </a:xfrm>
        </p:spPr>
        <p:txBody>
          <a:bodyPr anchor="b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>
          <a:xfrm>
            <a:off x="1122685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86250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6250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>
          <a:xfrm>
            <a:off x="3877948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46046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546046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23"/>
          </p:nvPr>
        </p:nvSpPr>
        <p:spPr>
          <a:xfrm>
            <a:off x="6633211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302143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302143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4"/>
          </p:nvPr>
        </p:nvSpPr>
        <p:spPr>
          <a:xfrm>
            <a:off x="9388473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9071564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9071564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14"/>
          <p:cNvCxnSpPr/>
          <p:nvPr userDrawn="1"/>
        </p:nvCxnSpPr>
        <p:spPr>
          <a:xfrm>
            <a:off x="3282042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5"/>
          <p:cNvCxnSpPr/>
          <p:nvPr userDrawn="1"/>
        </p:nvCxnSpPr>
        <p:spPr>
          <a:xfrm>
            <a:off x="6041804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6"/>
          <p:cNvCxnSpPr/>
          <p:nvPr userDrawn="1"/>
        </p:nvCxnSpPr>
        <p:spPr>
          <a:xfrm>
            <a:off x="8801566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41447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179810" y="248648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1179812" y="323794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1179810" y="418105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1179812" y="493251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6673618" y="245358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673618" y="320504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673618" y="414815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6673618" y="489961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568068" y="4071131"/>
            <a:ext cx="90558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096000" y="2598756"/>
            <a:ext cx="0" cy="3272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97048" y="258611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97048" y="354848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4697048" y="450451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9"/>
          <p:cNvSpPr>
            <a:spLocks noChangeArrowheads="1"/>
          </p:cNvSpPr>
          <p:nvPr userDrawn="1"/>
        </p:nvSpPr>
        <p:spPr bwMode="auto">
          <a:xfrm>
            <a:off x="4697048" y="547323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>
          <a:xfrm>
            <a:off x="974559" y="1660358"/>
            <a:ext cx="3284621" cy="4393308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699627" y="2583005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52800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284680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699627" y="3545436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8" y="347671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7" y="379551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699627" y="4507867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8" y="442542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7" y="474422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4699627" y="547029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5371558" y="5375724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5371557" y="5694523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665497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194" y="664753"/>
            <a:ext cx="10404806" cy="1336218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22"/>
          </p:nvPr>
        </p:nvSpPr>
        <p:spPr>
          <a:xfrm>
            <a:off x="938153" y="2421470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938153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79357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3679357" y="3805737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6421374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421374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63391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27"/>
          </p:nvPr>
        </p:nvSpPr>
        <p:spPr>
          <a:xfrm>
            <a:off x="9163391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>
            <a:off x="3377173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5"/>
          <p:cNvCxnSpPr/>
          <p:nvPr userDrawn="1"/>
        </p:nvCxnSpPr>
        <p:spPr>
          <a:xfrm>
            <a:off x="6119191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/>
          <p:cNvCxnSpPr/>
          <p:nvPr userDrawn="1"/>
        </p:nvCxnSpPr>
        <p:spPr>
          <a:xfrm>
            <a:off x="8861209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4775436" y="288657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0" name="Rectangle 40"/>
          <p:cNvSpPr>
            <a:spLocks noChangeArrowheads="1"/>
          </p:cNvSpPr>
          <p:nvPr userDrawn="1"/>
        </p:nvSpPr>
        <p:spPr bwMode="auto">
          <a:xfrm>
            <a:off x="4775436" y="417590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1" name="Rectangle 48"/>
          <p:cNvSpPr>
            <a:spLocks noChangeArrowheads="1"/>
          </p:cNvSpPr>
          <p:nvPr userDrawn="1"/>
        </p:nvSpPr>
        <p:spPr bwMode="auto">
          <a:xfrm>
            <a:off x="4775436" y="5465247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4210774" cy="6858000"/>
          </a:xfrm>
          <a:custGeom>
            <a:avLst/>
            <a:gdLst>
              <a:gd name="connsiteX0" fmla="*/ 0 w 4210774"/>
              <a:gd name="connsiteY0" fmla="*/ 0 h 6858000"/>
              <a:gd name="connsiteX1" fmla="*/ 660400 w 4210774"/>
              <a:gd name="connsiteY1" fmla="*/ 0 h 6858000"/>
              <a:gd name="connsiteX2" fmla="*/ 1028700 w 4210774"/>
              <a:gd name="connsiteY2" fmla="*/ 0 h 6858000"/>
              <a:gd name="connsiteX3" fmla="*/ 3466332 w 4210774"/>
              <a:gd name="connsiteY3" fmla="*/ 0 h 6858000"/>
              <a:gd name="connsiteX4" fmla="*/ 4210774 w 4210774"/>
              <a:gd name="connsiteY4" fmla="*/ 744442 h 6858000"/>
              <a:gd name="connsiteX5" fmla="*/ 4210774 w 4210774"/>
              <a:gd name="connsiteY5" fmla="*/ 6858000 h 6858000"/>
              <a:gd name="connsiteX6" fmla="*/ 1028700 w 4210774"/>
              <a:gd name="connsiteY6" fmla="*/ 6858000 h 6858000"/>
              <a:gd name="connsiteX7" fmla="*/ 660400 w 4210774"/>
              <a:gd name="connsiteY7" fmla="*/ 6858000 h 6858000"/>
              <a:gd name="connsiteX8" fmla="*/ 0 w 421077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0774" h="6858000">
                <a:moveTo>
                  <a:pt x="0" y="0"/>
                </a:moveTo>
                <a:lnTo>
                  <a:pt x="660400" y="0"/>
                </a:lnTo>
                <a:lnTo>
                  <a:pt x="1028700" y="0"/>
                </a:lnTo>
                <a:lnTo>
                  <a:pt x="3466332" y="0"/>
                </a:lnTo>
                <a:cubicBezTo>
                  <a:pt x="3877476" y="0"/>
                  <a:pt x="4210774" y="333298"/>
                  <a:pt x="4210774" y="744442"/>
                </a:cubicBezTo>
                <a:lnTo>
                  <a:pt x="4210774" y="6858000"/>
                </a:lnTo>
                <a:lnTo>
                  <a:pt x="1028700" y="6858000"/>
                </a:lnTo>
                <a:lnTo>
                  <a:pt x="660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776360" y="289026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826851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3145650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776360" y="417348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5" y="4103192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4" y="4434691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776360" y="546509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5" y="537595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4" y="570592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2"/>
          <p:cNvCxnSpPr/>
          <p:nvPr userDrawn="1"/>
        </p:nvCxnSpPr>
        <p:spPr>
          <a:xfrm>
            <a:off x="12000626" y="8950"/>
            <a:ext cx="0" cy="68490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1"/>
          <p:cNvCxnSpPr/>
          <p:nvPr userDrawn="1"/>
        </p:nvCxnSpPr>
        <p:spPr>
          <a:xfrm flipH="1">
            <a:off x="0" y="16346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175750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00" y="2724912"/>
            <a:ext cx="3595634" cy="330116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742" y="831919"/>
            <a:ext cx="6440258" cy="519416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221231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9024" y="3260034"/>
            <a:ext cx="3585586" cy="276604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63319" y="831919"/>
            <a:ext cx="6284681" cy="51941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175" y="831919"/>
            <a:ext cx="7342307" cy="179121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60427" y="3280496"/>
            <a:ext cx="10504000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844128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228600" indent="0">
              <a:buNone/>
              <a:defRPr sz="1200">
                <a:solidFill>
                  <a:schemeClr val="tx1"/>
                </a:solidFill>
              </a:defRPr>
            </a:lvl2pPr>
            <a:lvl3pPr marL="457200" indent="0">
              <a:buNone/>
              <a:defRPr sz="1100">
                <a:solidFill>
                  <a:schemeClr val="tx1"/>
                </a:solidFill>
              </a:defRPr>
            </a:lvl3pPr>
            <a:lvl4pPr marL="685800" indent="0">
              <a:buNone/>
              <a:defRPr sz="1050">
                <a:solidFill>
                  <a:schemeClr val="tx1"/>
                </a:solidFill>
              </a:defRPr>
            </a:lvl4pPr>
            <a:lvl5pPr marL="914400" indent="0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84015" y="1597866"/>
            <a:ext cx="9758710" cy="35702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7" name="Straight Connector 31"/>
          <p:cNvCxnSpPr/>
          <p:nvPr userDrawn="1"/>
        </p:nvCxnSpPr>
        <p:spPr>
          <a:xfrm>
            <a:off x="0" y="662610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2"/>
          <p:cNvCxnSpPr/>
          <p:nvPr userDrawn="1"/>
        </p:nvCxnSpPr>
        <p:spPr>
          <a:xfrm>
            <a:off x="1195853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653583" y="383156"/>
            <a:ext cx="10865317" cy="3768220"/>
          </a:xfrm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653583" y="4253117"/>
            <a:ext cx="10865317" cy="1174224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3583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1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/>
              <a:t>Sample Footer Text</a:t>
            </a:r>
          </a:p>
        </p:txBody>
      </p:sp>
      <p:sp>
        <p:nvSpPr>
          <p:cNvPr id="4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6667500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23854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740624" y="5739518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57225" y="4253117"/>
            <a:ext cx="10912199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57225" y="383156"/>
            <a:ext cx="10912199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1752600" y="258991"/>
            <a:ext cx="8667749" cy="3869961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1752600" y="4253117"/>
            <a:ext cx="8667749" cy="1174224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1752600" y="5501906"/>
            <a:ext cx="1828800" cy="274320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0" name="Straight Connector 31"/>
          <p:cNvCxnSpPr/>
          <p:nvPr userDrawn="1"/>
        </p:nvCxnSpPr>
        <p:spPr>
          <a:xfrm>
            <a:off x="0" y="6667500"/>
            <a:ext cx="1224246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2"/>
          <p:cNvCxnSpPr/>
          <p:nvPr userDrawn="1"/>
        </p:nvCxnSpPr>
        <p:spPr>
          <a:xfrm>
            <a:off x="11901897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326571" y="3939701"/>
            <a:ext cx="11517086" cy="1424780"/>
          </a:xfrm>
        </p:spPr>
        <p:txBody>
          <a:bodyPr anchor="b"/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326571" y="5387064"/>
            <a:ext cx="11517086" cy="43849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1"/>
          </p:nvPr>
        </p:nvSpPr>
        <p:spPr>
          <a:xfrm>
            <a:off x="1" y="0"/>
            <a:ext cx="12192001" cy="3771900"/>
          </a:xfrm>
          <a:custGeom>
            <a:avLst/>
            <a:gdLst>
              <a:gd name="connsiteX0" fmla="*/ 2060179 w 12192001"/>
              <a:gd name="connsiteY0" fmla="*/ 2536316 h 3771900"/>
              <a:gd name="connsiteX1" fmla="*/ 12192001 w 12192001"/>
              <a:gd name="connsiteY1" fmla="*/ 2536316 h 3771900"/>
              <a:gd name="connsiteX2" fmla="*/ 12192001 w 12192001"/>
              <a:gd name="connsiteY2" fmla="*/ 3771900 h 3771900"/>
              <a:gd name="connsiteX3" fmla="*/ 2060179 w 12192001"/>
              <a:gd name="connsiteY3" fmla="*/ 3771900 h 3771900"/>
              <a:gd name="connsiteX4" fmla="*/ 6112791 w 12192001"/>
              <a:gd name="connsiteY4" fmla="*/ 1262587 h 3771900"/>
              <a:gd name="connsiteX5" fmla="*/ 12192000 w 12192001"/>
              <a:gd name="connsiteY5" fmla="*/ 1262587 h 3771900"/>
              <a:gd name="connsiteX6" fmla="*/ 12192000 w 12192001"/>
              <a:gd name="connsiteY6" fmla="*/ 2498171 h 3771900"/>
              <a:gd name="connsiteX7" fmla="*/ 6112791 w 12192001"/>
              <a:gd name="connsiteY7" fmla="*/ 2498171 h 3771900"/>
              <a:gd name="connsiteX8" fmla="*/ 0 w 12192001"/>
              <a:gd name="connsiteY8" fmla="*/ 1262587 h 3771900"/>
              <a:gd name="connsiteX9" fmla="*/ 6079209 w 12192001"/>
              <a:gd name="connsiteY9" fmla="*/ 1262587 h 3771900"/>
              <a:gd name="connsiteX10" fmla="*/ 6079209 w 12192001"/>
              <a:gd name="connsiteY10" fmla="*/ 2498171 h 3771900"/>
              <a:gd name="connsiteX11" fmla="*/ 0 w 12192001"/>
              <a:gd name="connsiteY11" fmla="*/ 2498171 h 3771900"/>
              <a:gd name="connsiteX12" fmla="*/ 0 w 12192001"/>
              <a:gd name="connsiteY12" fmla="*/ 0 h 3771900"/>
              <a:gd name="connsiteX13" fmla="*/ 10131822 w 12192001"/>
              <a:gd name="connsiteY13" fmla="*/ 0 h 3771900"/>
              <a:gd name="connsiteX14" fmla="*/ 10131822 w 12192001"/>
              <a:gd name="connsiteY14" fmla="*/ 1235584 h 3771900"/>
              <a:gd name="connsiteX15" fmla="*/ 0 w 12192001"/>
              <a:gd name="connsiteY15" fmla="*/ 1235584 h 377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2192001" h="3771900">
                <a:moveTo>
                  <a:pt x="2060179" y="2536316"/>
                </a:moveTo>
                <a:lnTo>
                  <a:pt x="12192001" y="2536316"/>
                </a:lnTo>
                <a:lnTo>
                  <a:pt x="12192001" y="3771900"/>
                </a:lnTo>
                <a:lnTo>
                  <a:pt x="2060179" y="3771900"/>
                </a:lnTo>
                <a:close/>
                <a:moveTo>
                  <a:pt x="6112791" y="1262587"/>
                </a:moveTo>
                <a:lnTo>
                  <a:pt x="12192000" y="1262587"/>
                </a:lnTo>
                <a:lnTo>
                  <a:pt x="12192000" y="2498171"/>
                </a:lnTo>
                <a:lnTo>
                  <a:pt x="6112791" y="2498171"/>
                </a:lnTo>
                <a:close/>
                <a:moveTo>
                  <a:pt x="0" y="1262587"/>
                </a:moveTo>
                <a:lnTo>
                  <a:pt x="6079209" y="1262587"/>
                </a:lnTo>
                <a:lnTo>
                  <a:pt x="6079209" y="2498171"/>
                </a:lnTo>
                <a:lnTo>
                  <a:pt x="0" y="2498171"/>
                </a:lnTo>
                <a:close/>
                <a:moveTo>
                  <a:pt x="0" y="0"/>
                </a:moveTo>
                <a:lnTo>
                  <a:pt x="10131822" y="0"/>
                </a:lnTo>
                <a:lnTo>
                  <a:pt x="10131822" y="1235584"/>
                </a:lnTo>
                <a:lnTo>
                  <a:pt x="0" y="123558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326571" y="6030083"/>
            <a:ext cx="1733607" cy="27432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5817870" y="383156"/>
            <a:ext cx="6022764" cy="3768220"/>
          </a:xfrm>
        </p:spPr>
        <p:txBody>
          <a:bodyPr anchor="b"/>
          <a:lstStyle>
            <a:lvl1pPr algn="r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5817870" y="4253117"/>
            <a:ext cx="6022764" cy="1174224"/>
          </a:xfrm>
        </p:spPr>
        <p:txBody>
          <a:bodyPr/>
          <a:lstStyle>
            <a:lvl1pPr marL="0" indent="0" algn="r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12700" y="-1270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9930785" y="5739518"/>
            <a:ext cx="1909848" cy="274320"/>
          </a:xfrm>
        </p:spPr>
        <p:txBody>
          <a:bodyPr lIns="0" tIns="0" rIns="0" bIns="0">
            <a:noAutofit/>
          </a:bodyPr>
          <a:lstStyle>
            <a:lvl1pPr marL="0" indent="0" algn="r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55431" y="190500"/>
            <a:ext cx="5777442" cy="3960876"/>
          </a:xfrm>
        </p:spPr>
        <p:txBody>
          <a:bodyPr anchor="b"/>
          <a:lstStyle>
            <a:lvl1pPr algn="l">
              <a:spcBef>
                <a:spcPts val="0"/>
              </a:spcBef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55431" y="4253117"/>
            <a:ext cx="5779314" cy="1174224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655431" y="5739518"/>
            <a:ext cx="1738083" cy="274320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sz="1600"/>
              <a:t>Presenter Name</a:t>
            </a:r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3"/>
          </p:nvPr>
        </p:nvSpPr>
        <p:spPr>
          <a:xfrm>
            <a:off x="6512653" y="0"/>
            <a:ext cx="5679347" cy="6875770"/>
          </a:xfrm>
          <a:custGeom>
            <a:avLst/>
            <a:gdLst>
              <a:gd name="connsiteX0" fmla="*/ 2855788 w 5679347"/>
              <a:gd name="connsiteY0" fmla="*/ 3447486 h 6875770"/>
              <a:gd name="connsiteX1" fmla="*/ 4251452 w 5679347"/>
              <a:gd name="connsiteY1" fmla="*/ 3447486 h 6875770"/>
              <a:gd name="connsiteX2" fmla="*/ 4251452 w 5679347"/>
              <a:gd name="connsiteY2" fmla="*/ 6864339 h 6875770"/>
              <a:gd name="connsiteX3" fmla="*/ 2855788 w 5679347"/>
              <a:gd name="connsiteY3" fmla="*/ 6864339 h 6875770"/>
              <a:gd name="connsiteX4" fmla="*/ 1427894 w 5679347"/>
              <a:gd name="connsiteY4" fmla="*/ 3447486 h 6875770"/>
              <a:gd name="connsiteX5" fmla="*/ 2823558 w 5679347"/>
              <a:gd name="connsiteY5" fmla="*/ 3447486 h 6875770"/>
              <a:gd name="connsiteX6" fmla="*/ 2823558 w 5679347"/>
              <a:gd name="connsiteY6" fmla="*/ 6864339 h 6875770"/>
              <a:gd name="connsiteX7" fmla="*/ 1427894 w 5679347"/>
              <a:gd name="connsiteY7" fmla="*/ 6864339 h 6875770"/>
              <a:gd name="connsiteX8" fmla="*/ 4283683 w 5679347"/>
              <a:gd name="connsiteY8" fmla="*/ 1442090 h 6875770"/>
              <a:gd name="connsiteX9" fmla="*/ 5001917 w 5679347"/>
              <a:gd name="connsiteY9" fmla="*/ 1442090 h 6875770"/>
              <a:gd name="connsiteX10" fmla="*/ 5098111 w 5679347"/>
              <a:gd name="connsiteY10" fmla="*/ 1451787 h 6875770"/>
              <a:gd name="connsiteX11" fmla="*/ 5679347 w 5679347"/>
              <a:gd name="connsiteY11" fmla="*/ 2164940 h 6875770"/>
              <a:gd name="connsiteX12" fmla="*/ 5679347 w 5679347"/>
              <a:gd name="connsiteY12" fmla="*/ 6875770 h 6875770"/>
              <a:gd name="connsiteX13" fmla="*/ 4283683 w 5679347"/>
              <a:gd name="connsiteY13" fmla="*/ 6875770 h 6875770"/>
              <a:gd name="connsiteX14" fmla="*/ 2855788 w 5679347"/>
              <a:gd name="connsiteY14" fmla="*/ 0 h 6875770"/>
              <a:gd name="connsiteX15" fmla="*/ 4251452 w 5679347"/>
              <a:gd name="connsiteY15" fmla="*/ 0 h 6875770"/>
              <a:gd name="connsiteX16" fmla="*/ 4251452 w 5679347"/>
              <a:gd name="connsiteY16" fmla="*/ 3416853 h 6875770"/>
              <a:gd name="connsiteX17" fmla="*/ 2855788 w 5679347"/>
              <a:gd name="connsiteY17" fmla="*/ 3416853 h 6875770"/>
              <a:gd name="connsiteX18" fmla="*/ 1427894 w 5679347"/>
              <a:gd name="connsiteY18" fmla="*/ 0 h 6875770"/>
              <a:gd name="connsiteX19" fmla="*/ 2823558 w 5679347"/>
              <a:gd name="connsiteY19" fmla="*/ 0 h 6875770"/>
              <a:gd name="connsiteX20" fmla="*/ 2823558 w 5679347"/>
              <a:gd name="connsiteY20" fmla="*/ 3416853 h 6875770"/>
              <a:gd name="connsiteX21" fmla="*/ 1427894 w 5679347"/>
              <a:gd name="connsiteY21" fmla="*/ 3416853 h 6875770"/>
              <a:gd name="connsiteX22" fmla="*/ 0 w 5679347"/>
              <a:gd name="connsiteY22" fmla="*/ 0 h 6875770"/>
              <a:gd name="connsiteX23" fmla="*/ 1395664 w 5679347"/>
              <a:gd name="connsiteY23" fmla="*/ 0 h 6875770"/>
              <a:gd name="connsiteX24" fmla="*/ 1395664 w 5679347"/>
              <a:gd name="connsiteY24" fmla="*/ 5433680 h 6875770"/>
              <a:gd name="connsiteX25" fmla="*/ 727933 w 5679347"/>
              <a:gd name="connsiteY25" fmla="*/ 5433680 h 6875770"/>
              <a:gd name="connsiteX26" fmla="*/ 581236 w 5679347"/>
              <a:gd name="connsiteY26" fmla="*/ 5418892 h 6875770"/>
              <a:gd name="connsiteX27" fmla="*/ 0 w 5679347"/>
              <a:gd name="connsiteY27" fmla="*/ 4705739 h 68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5679347" h="6875770">
                <a:moveTo>
                  <a:pt x="2855788" y="3447486"/>
                </a:moveTo>
                <a:lnTo>
                  <a:pt x="4251452" y="3447486"/>
                </a:lnTo>
                <a:lnTo>
                  <a:pt x="4251452" y="6864339"/>
                </a:lnTo>
                <a:lnTo>
                  <a:pt x="2855788" y="6864339"/>
                </a:lnTo>
                <a:close/>
                <a:moveTo>
                  <a:pt x="1427894" y="3447486"/>
                </a:moveTo>
                <a:lnTo>
                  <a:pt x="2823558" y="3447486"/>
                </a:lnTo>
                <a:lnTo>
                  <a:pt x="2823558" y="6864339"/>
                </a:lnTo>
                <a:lnTo>
                  <a:pt x="1427894" y="6864339"/>
                </a:lnTo>
                <a:close/>
                <a:moveTo>
                  <a:pt x="4283683" y="1442090"/>
                </a:moveTo>
                <a:lnTo>
                  <a:pt x="5001917" y="1442090"/>
                </a:lnTo>
                <a:lnTo>
                  <a:pt x="5098111" y="1451787"/>
                </a:lnTo>
                <a:cubicBezTo>
                  <a:pt x="5429822" y="1519665"/>
                  <a:pt x="5679347" y="1813163"/>
                  <a:pt x="5679347" y="2164940"/>
                </a:cubicBezTo>
                <a:lnTo>
                  <a:pt x="5679347" y="6875770"/>
                </a:lnTo>
                <a:lnTo>
                  <a:pt x="4283683" y="6875770"/>
                </a:lnTo>
                <a:close/>
                <a:moveTo>
                  <a:pt x="2855788" y="0"/>
                </a:moveTo>
                <a:lnTo>
                  <a:pt x="4251452" y="0"/>
                </a:lnTo>
                <a:lnTo>
                  <a:pt x="4251452" y="3416853"/>
                </a:lnTo>
                <a:lnTo>
                  <a:pt x="2855788" y="3416853"/>
                </a:lnTo>
                <a:close/>
                <a:moveTo>
                  <a:pt x="1427894" y="0"/>
                </a:moveTo>
                <a:lnTo>
                  <a:pt x="2823558" y="0"/>
                </a:lnTo>
                <a:lnTo>
                  <a:pt x="2823558" y="3416853"/>
                </a:lnTo>
                <a:lnTo>
                  <a:pt x="1427894" y="3416853"/>
                </a:lnTo>
                <a:close/>
                <a:moveTo>
                  <a:pt x="0" y="0"/>
                </a:moveTo>
                <a:lnTo>
                  <a:pt x="1395664" y="0"/>
                </a:lnTo>
                <a:lnTo>
                  <a:pt x="1395664" y="5433680"/>
                </a:lnTo>
                <a:lnTo>
                  <a:pt x="727933" y="5433680"/>
                </a:lnTo>
                <a:lnTo>
                  <a:pt x="581236" y="5418892"/>
                </a:lnTo>
                <a:cubicBezTo>
                  <a:pt x="249526" y="5351014"/>
                  <a:pt x="0" y="5057516"/>
                  <a:pt x="0" y="470573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quence Number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32"/>
          <p:cNvSpPr/>
          <p:nvPr userDrawn="1"/>
        </p:nvSpPr>
        <p:spPr>
          <a:xfrm>
            <a:off x="5590624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591175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75400" y="452387"/>
            <a:ext cx="54203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6375400" y="4521200"/>
            <a:ext cx="54203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/>
          <p:cNvSpPr/>
          <p:nvPr userDrawn="1"/>
        </p:nvSpPr>
        <p:spPr>
          <a:xfrm>
            <a:off x="5816601" y="0"/>
            <a:ext cx="784776" cy="1295400"/>
          </a:xfrm>
          <a:custGeom>
            <a:avLst/>
            <a:gdLst>
              <a:gd name="connsiteX0" fmla="*/ 0 w 784776"/>
              <a:gd name="connsiteY0" fmla="*/ 0 h 1295400"/>
              <a:gd name="connsiteX1" fmla="*/ 784776 w 784776"/>
              <a:gd name="connsiteY1" fmla="*/ 0 h 1295400"/>
              <a:gd name="connsiteX2" fmla="*/ 784776 w 784776"/>
              <a:gd name="connsiteY2" fmla="*/ 1295400 h 1295400"/>
              <a:gd name="connsiteX3" fmla="*/ 0 w 784776"/>
              <a:gd name="connsiteY3" fmla="*/ 129540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4776" h="1295400">
                <a:moveTo>
                  <a:pt x="0" y="0"/>
                </a:moveTo>
                <a:lnTo>
                  <a:pt x="784776" y="0"/>
                </a:lnTo>
                <a:lnTo>
                  <a:pt x="784776" y="1295400"/>
                </a:lnTo>
                <a:lnTo>
                  <a:pt x="0" y="12954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816600" y="355600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84480"/>
            <a:ext cx="5384800" cy="4100194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1800" y="4521200"/>
            <a:ext cx="538480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quence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/>
          <p:cNvSpPr/>
          <p:nvPr userDrawn="1"/>
        </p:nvSpPr>
        <p:spPr>
          <a:xfrm>
            <a:off x="5429250" y="1"/>
            <a:ext cx="1333500" cy="1046131"/>
          </a:xfrm>
          <a:custGeom>
            <a:avLst/>
            <a:gdLst>
              <a:gd name="connsiteX0" fmla="*/ 0 w 1333500"/>
              <a:gd name="connsiteY0" fmla="*/ 0 h 1046131"/>
              <a:gd name="connsiteX1" fmla="*/ 1333500 w 1333500"/>
              <a:gd name="connsiteY1" fmla="*/ 0 h 1046131"/>
              <a:gd name="connsiteX2" fmla="*/ 1333500 w 1333500"/>
              <a:gd name="connsiteY2" fmla="*/ 828110 h 1046131"/>
              <a:gd name="connsiteX3" fmla="*/ 1115479 w 1333500"/>
              <a:gd name="connsiteY3" fmla="*/ 1046131 h 1046131"/>
              <a:gd name="connsiteX4" fmla="*/ 218021 w 1333500"/>
              <a:gd name="connsiteY4" fmla="*/ 1046131 h 1046131"/>
              <a:gd name="connsiteX5" fmla="*/ 0 w 1333500"/>
              <a:gd name="connsiteY5" fmla="*/ 828110 h 1046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33500" h="1046131">
                <a:moveTo>
                  <a:pt x="0" y="0"/>
                </a:moveTo>
                <a:lnTo>
                  <a:pt x="1333500" y="0"/>
                </a:lnTo>
                <a:lnTo>
                  <a:pt x="1333500" y="828110"/>
                </a:lnTo>
                <a:cubicBezTo>
                  <a:pt x="1333500" y="948520"/>
                  <a:pt x="1235889" y="1046131"/>
                  <a:pt x="1115479" y="1046131"/>
                </a:cubicBezTo>
                <a:lnTo>
                  <a:pt x="218021" y="1046131"/>
                </a:lnTo>
                <a:cubicBezTo>
                  <a:pt x="97611" y="1046131"/>
                  <a:pt x="0" y="948520"/>
                  <a:pt x="0" y="82811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29" hasCustomPrompt="1"/>
          </p:nvPr>
        </p:nvSpPr>
        <p:spPr>
          <a:xfrm>
            <a:off x="5716587" y="165378"/>
            <a:ext cx="784225" cy="6731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0" y="452387"/>
            <a:ext cx="5699760" cy="3897865"/>
          </a:xfrm>
        </p:spPr>
        <p:txBody>
          <a:bodyPr lIns="0" tIns="0" rIns="0" bIns="0" anchor="b" anchorCtr="0">
            <a:noAutofit/>
          </a:bodyPr>
          <a:lstStyle>
            <a:lvl1pPr algn="l">
              <a:defRPr sz="54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6096000" y="4521200"/>
            <a:ext cx="5699760" cy="1568449"/>
          </a:xfrm>
        </p:spPr>
        <p:txBody>
          <a:bodyPr/>
          <a:lstStyle>
            <a:lvl1pPr marL="0" indent="0" algn="l"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8"/>
          </p:nvPr>
        </p:nvSpPr>
        <p:spPr>
          <a:xfrm>
            <a:off x="1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431800" y="213868"/>
            <a:ext cx="5943600" cy="3977640"/>
          </a:xfrm>
        </p:spPr>
        <p:txBody>
          <a:bodyPr anchor="b">
            <a:noAutofit/>
          </a:bodyPr>
          <a:lstStyle>
            <a:lvl1pPr algn="l"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22883" y="4405376"/>
            <a:ext cx="5952189" cy="1487424"/>
          </a:xfrm>
        </p:spPr>
        <p:txBody>
          <a:bodyPr anchor="t">
            <a:noAutofit/>
          </a:bodyPr>
          <a:lstStyle>
            <a:lvl1pPr marL="0" indent="0" algn="l">
              <a:buNone/>
              <a:defRPr sz="26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28"/>
          </p:nvPr>
        </p:nvSpPr>
        <p:spPr>
          <a:xfrm flipH="1">
            <a:off x="6601377" y="0"/>
            <a:ext cx="5590623" cy="6858000"/>
          </a:xfrm>
          <a:custGeom>
            <a:avLst/>
            <a:gdLst>
              <a:gd name="connsiteX0" fmla="*/ 0 w 5590623"/>
              <a:gd name="connsiteY0" fmla="*/ 0 h 6858000"/>
              <a:gd name="connsiteX1" fmla="*/ 5590623 w 5590623"/>
              <a:gd name="connsiteY1" fmla="*/ 0 h 6858000"/>
              <a:gd name="connsiteX2" fmla="*/ 5590623 w 5590623"/>
              <a:gd name="connsiteY2" fmla="*/ 5112985 h 6858000"/>
              <a:gd name="connsiteX3" fmla="*/ 3845608 w 5590623"/>
              <a:gd name="connsiteY3" fmla="*/ 6858000 h 6858000"/>
              <a:gd name="connsiteX4" fmla="*/ 99715 w 5590623"/>
              <a:gd name="connsiteY4" fmla="*/ 6858000 h 6858000"/>
              <a:gd name="connsiteX5" fmla="*/ 0 w 5590623"/>
              <a:gd name="connsiteY5" fmla="*/ 685296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90623" h="6858000">
                <a:moveTo>
                  <a:pt x="0" y="0"/>
                </a:moveTo>
                <a:lnTo>
                  <a:pt x="5590623" y="0"/>
                </a:lnTo>
                <a:lnTo>
                  <a:pt x="5590623" y="5112985"/>
                </a:lnTo>
                <a:cubicBezTo>
                  <a:pt x="5590623" y="6076730"/>
                  <a:pt x="4809354" y="6858000"/>
                  <a:pt x="3845608" y="6858000"/>
                </a:cubicBezTo>
                <a:lnTo>
                  <a:pt x="99715" y="6858000"/>
                </a:lnTo>
                <a:lnTo>
                  <a:pt x="0" y="68529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028699"/>
            <a:ext cx="8432800" cy="3683001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2300" y="4876799"/>
            <a:ext cx="8432800" cy="1099109"/>
          </a:xfrm>
        </p:spPr>
        <p:txBody>
          <a:bodyPr anchor="t">
            <a:noAutofit/>
          </a:bodyPr>
          <a:lstStyle>
            <a:lvl1pPr marL="0" indent="0" algn="ctr">
              <a:lnSpc>
                <a:spcPct val="100000"/>
              </a:lnSpc>
              <a:buNone/>
              <a:defRPr sz="26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, 5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986779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986779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986779" y="489057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0" name="Rectangle 89"/>
          <p:cNvSpPr>
            <a:spLocks noChangeArrowheads="1"/>
          </p:cNvSpPr>
          <p:nvPr userDrawn="1"/>
        </p:nvSpPr>
        <p:spPr bwMode="auto">
          <a:xfrm>
            <a:off x="6307406" y="257699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1"/>
          <p:cNvSpPr>
            <a:spLocks noChangeArrowheads="1"/>
          </p:cNvSpPr>
          <p:nvPr userDrawn="1"/>
        </p:nvSpPr>
        <p:spPr bwMode="auto">
          <a:xfrm>
            <a:off x="6307406" y="37265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8" hasCustomPrompt="1"/>
          </p:nvPr>
        </p:nvSpPr>
        <p:spPr>
          <a:xfrm>
            <a:off x="964941" y="2587692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1722438" y="225583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>
              <a:lnSpc>
                <a:spcPct val="100000"/>
              </a:lnSpc>
              <a:defRPr sz="1800" b="1"/>
            </a:lvl2pPr>
            <a:lvl3pPr>
              <a:lnSpc>
                <a:spcPct val="100000"/>
              </a:lnSpc>
              <a:defRPr sz="1800" b="1"/>
            </a:lvl3pPr>
            <a:lvl4pPr>
              <a:lnSpc>
                <a:spcPct val="100000"/>
              </a:lnSpc>
              <a:defRPr sz="1800" b="1"/>
            </a:lvl4pPr>
            <a:lvl5pPr>
              <a:lnSpc>
                <a:spcPct val="100000"/>
              </a:lnSpc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29" hasCustomPrompt="1"/>
          </p:nvPr>
        </p:nvSpPr>
        <p:spPr>
          <a:xfrm>
            <a:off x="964941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02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1722438" y="340955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30" hasCustomPrompt="1"/>
          </p:nvPr>
        </p:nvSpPr>
        <p:spPr>
          <a:xfrm>
            <a:off x="964941" y="4888713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03</a:t>
            </a:r>
          </a:p>
        </p:txBody>
      </p:sp>
      <p:sp>
        <p:nvSpPr>
          <p:cNvPr id="24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1722438" y="4563278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31" hasCustomPrompt="1"/>
          </p:nvPr>
        </p:nvSpPr>
        <p:spPr>
          <a:xfrm>
            <a:off x="6285543" y="2590187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04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7047318" y="224428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32" hasCustomPrompt="1"/>
          </p:nvPr>
        </p:nvSpPr>
        <p:spPr>
          <a:xfrm>
            <a:off x="6285543" y="3736734"/>
            <a:ext cx="511674" cy="444763"/>
          </a:xfrm>
        </p:spPr>
        <p:txBody>
          <a:bodyPr anchor="ctr"/>
          <a:lstStyle>
            <a:lvl1pPr marL="0" indent="0" algn="ctr">
              <a:buNone/>
              <a:defRPr sz="1800" b="1">
                <a:solidFill>
                  <a:schemeClr val="bg2"/>
                </a:solidFill>
                <a:latin typeface="+mj-lt"/>
              </a:defRPr>
            </a:lvl1pPr>
            <a:lvl2pPr>
              <a:defRPr sz="18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800">
                <a:latin typeface="+mj-lt"/>
              </a:defRPr>
            </a:lvl4pPr>
            <a:lvl5pPr>
              <a:defRPr sz="1800">
                <a:latin typeface="+mj-lt"/>
              </a:defRPr>
            </a:lvl5pPr>
          </a:lstStyle>
          <a:p>
            <a:pPr lvl="0"/>
            <a:r>
              <a:rPr lang="en-US"/>
              <a:t>05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7047318" y="3398009"/>
            <a:ext cx="4381500" cy="1111250"/>
          </a:xfrm>
        </p:spPr>
        <p:txBody>
          <a:bodyPr anchor="ctr"/>
          <a:lstStyle>
            <a:lvl1pPr marL="0" indent="0">
              <a:lnSpc>
                <a:spcPct val="100000"/>
              </a:lnSpc>
              <a:buFontTx/>
              <a:buNone/>
              <a:defRPr sz="1800" b="1">
                <a:latin typeface="+mj-lt"/>
              </a:defRPr>
            </a:lvl1pPr>
            <a:lvl2pPr marL="457200" indent="0">
              <a:lnSpc>
                <a:spcPct val="100000"/>
              </a:lnSpc>
              <a:buFontTx/>
              <a:buNone/>
              <a:defRPr sz="1800" b="1"/>
            </a:lvl2pPr>
            <a:lvl3pPr marL="914400" indent="0">
              <a:lnSpc>
                <a:spcPct val="100000"/>
              </a:lnSpc>
              <a:buFontTx/>
              <a:buNone/>
              <a:defRPr sz="1800" b="1"/>
            </a:lvl3pPr>
            <a:lvl4pPr marL="1371600" indent="0">
              <a:lnSpc>
                <a:spcPct val="100000"/>
              </a:lnSpc>
              <a:buFontTx/>
              <a:buNone/>
              <a:defRPr sz="1800" b="1"/>
            </a:lvl4pPr>
            <a:lvl5pPr marL="1828800" indent="0">
              <a:lnSpc>
                <a:spcPct val="100000"/>
              </a:lnSpc>
              <a:buFontTx/>
              <a:buNone/>
              <a:defRPr sz="1800" b="1"/>
            </a:lvl5pPr>
          </a:lstStyle>
          <a:p>
            <a:pPr lvl="0"/>
            <a:r>
              <a:rPr lang="en-GB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15" y="1058974"/>
            <a:ext cx="7839200" cy="814279"/>
          </a:xfrm>
        </p:spPr>
        <p:txBody>
          <a:bodyPr lIns="0" tIns="0" rIns="0" bIns="0" anchor="b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981914" y="2032000"/>
            <a:ext cx="10371883" cy="398303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97800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1" y="831919"/>
            <a:ext cx="10504000" cy="528186"/>
          </a:xfrm>
        </p:spPr>
        <p:txBody>
          <a:bodyPr anchor="ctr">
            <a:no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8" y="1542474"/>
            <a:ext cx="10504000" cy="447256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0"/>
          </p:nvPr>
        </p:nvSpPr>
        <p:spPr>
          <a:xfrm>
            <a:off x="838198" y="314036"/>
            <a:ext cx="10515600" cy="57010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10504000" cy="848979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849799" y="1847276"/>
            <a:ext cx="10498202" cy="41677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624949" y="2385975"/>
            <a:ext cx="5728848" cy="245479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9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126188" y="2258569"/>
            <a:ext cx="6227609" cy="35570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109587"/>
            <a:ext cx="4145582" cy="463882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5227784" y="1109588"/>
            <a:ext cx="6126013" cy="463882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7456"/>
            <a:ext cx="4142232" cy="4940661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5218548" y="877457"/>
            <a:ext cx="6135249" cy="49406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94314" cy="5194161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525829" y="831919"/>
            <a:ext cx="6822170" cy="5194159"/>
          </a:xfrm>
        </p:spPr>
        <p:txBody>
          <a:bodyPr anchor="ctr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3503" y="740002"/>
            <a:ext cx="10664992" cy="1108799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63503" y="1930401"/>
            <a:ext cx="10664981" cy="11087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8"/>
          </p:nvPr>
        </p:nvSpPr>
        <p:spPr>
          <a:xfrm flipH="1">
            <a:off x="763503" y="3125456"/>
            <a:ext cx="10664990" cy="3003882"/>
          </a:xfrm>
          <a:custGeom>
            <a:avLst/>
            <a:gdLst>
              <a:gd name="connsiteX0" fmla="*/ 717565 w 10664990"/>
              <a:gd name="connsiteY0" fmla="*/ 0 h 3003882"/>
              <a:gd name="connsiteX1" fmla="*/ 10664990 w 10664990"/>
              <a:gd name="connsiteY1" fmla="*/ 0 h 3003882"/>
              <a:gd name="connsiteX2" fmla="*/ 10664990 w 10664990"/>
              <a:gd name="connsiteY2" fmla="*/ 2040791 h 3003882"/>
              <a:gd name="connsiteX3" fmla="*/ 9701899 w 10664990"/>
              <a:gd name="connsiteY3" fmla="*/ 3003882 h 3003882"/>
              <a:gd name="connsiteX4" fmla="*/ 0 w 10664990"/>
              <a:gd name="connsiteY4" fmla="*/ 3003882 h 3003882"/>
              <a:gd name="connsiteX5" fmla="*/ 0 w 10664990"/>
              <a:gd name="connsiteY5" fmla="*/ 807576 h 3003882"/>
              <a:gd name="connsiteX6" fmla="*/ 6866 w 10664990"/>
              <a:gd name="connsiteY6" fmla="*/ 739470 h 3003882"/>
              <a:gd name="connsiteX7" fmla="*/ 663997 w 10664990"/>
              <a:gd name="connsiteY7" fmla="*/ 13774 h 3003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664990" h="3003882">
                <a:moveTo>
                  <a:pt x="717565" y="0"/>
                </a:moveTo>
                <a:lnTo>
                  <a:pt x="10664990" y="0"/>
                </a:lnTo>
                <a:lnTo>
                  <a:pt x="10664990" y="2040791"/>
                </a:lnTo>
                <a:cubicBezTo>
                  <a:pt x="10664990" y="2572691"/>
                  <a:pt x="10233799" y="3003882"/>
                  <a:pt x="9701899" y="3003882"/>
                </a:cubicBezTo>
                <a:lnTo>
                  <a:pt x="0" y="3003882"/>
                </a:lnTo>
                <a:lnTo>
                  <a:pt x="0" y="807576"/>
                </a:lnTo>
                <a:lnTo>
                  <a:pt x="6866" y="739470"/>
                </a:lnTo>
                <a:cubicBezTo>
                  <a:pt x="77427" y="394648"/>
                  <a:pt x="332267" y="116953"/>
                  <a:pt x="663997" y="1377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1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0440" y="3666843"/>
            <a:ext cx="5950361" cy="17814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46" name="Straight Connector 31"/>
          <p:cNvCxnSpPr/>
          <p:nvPr userDrawn="1"/>
        </p:nvCxnSpPr>
        <p:spPr>
          <a:xfrm>
            <a:off x="-4750" y="270087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32"/>
          <p:cNvCxnSpPr/>
          <p:nvPr userDrawn="1"/>
        </p:nvCxnSpPr>
        <p:spPr>
          <a:xfrm>
            <a:off x="11988588" y="16934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0000" y="825622"/>
            <a:ext cx="6858000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337403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4490001" y="1876088"/>
            <a:ext cx="6858000" cy="41389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0" name="Freeform: Shape 8"/>
          <p:cNvSpPr/>
          <p:nvPr userDrawn="1"/>
        </p:nvSpPr>
        <p:spPr>
          <a:xfrm>
            <a:off x="11688000" y="1215042"/>
            <a:ext cx="504000" cy="661046"/>
          </a:xfrm>
          <a:custGeom>
            <a:avLst/>
            <a:gdLst>
              <a:gd name="connsiteX0" fmla="*/ 0 w 3383176"/>
              <a:gd name="connsiteY0" fmla="*/ 0 h 661046"/>
              <a:gd name="connsiteX1" fmla="*/ 3383176 w 3383176"/>
              <a:gd name="connsiteY1" fmla="*/ 0 h 661046"/>
              <a:gd name="connsiteX2" fmla="*/ 3383176 w 3383176"/>
              <a:gd name="connsiteY2" fmla="*/ 661046 h 661046"/>
              <a:gd name="connsiteX3" fmla="*/ 0 w 3383176"/>
              <a:gd name="connsiteY3" fmla="*/ 661046 h 66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83176" h="661046">
                <a:moveTo>
                  <a:pt x="0" y="0"/>
                </a:moveTo>
                <a:lnTo>
                  <a:pt x="3383176" y="0"/>
                </a:lnTo>
                <a:lnTo>
                  <a:pt x="3383176" y="661046"/>
                </a:lnTo>
                <a:lnTo>
                  <a:pt x="0" y="661046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800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680439" y="1447057"/>
            <a:ext cx="5950364" cy="2033790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660401" y="3629901"/>
            <a:ext cx="5970402" cy="181837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25" name="Freeform: Shape 23"/>
          <p:cNvSpPr>
            <a:spLocks noGrp="1"/>
          </p:cNvSpPr>
          <p:nvPr>
            <p:ph type="pic" sz="quarter" idx="13"/>
          </p:nvPr>
        </p:nvSpPr>
        <p:spPr>
          <a:xfrm>
            <a:off x="6941163" y="1447057"/>
            <a:ext cx="4570398" cy="4001232"/>
          </a:xfrm>
          <a:custGeom>
            <a:avLst/>
            <a:gdLst>
              <a:gd name="connsiteX0" fmla="*/ 850828 w 4570398"/>
              <a:gd name="connsiteY0" fmla="*/ 0 h 4001232"/>
              <a:gd name="connsiteX1" fmla="*/ 4570398 w 4570398"/>
              <a:gd name="connsiteY1" fmla="*/ 0 h 4001232"/>
              <a:gd name="connsiteX2" fmla="*/ 4570398 w 4570398"/>
              <a:gd name="connsiteY2" fmla="*/ 4001232 h 4001232"/>
              <a:gd name="connsiteX3" fmla="*/ 0 w 4570398"/>
              <a:gd name="connsiteY3" fmla="*/ 4001232 h 4001232"/>
              <a:gd name="connsiteX4" fmla="*/ 0 w 4570398"/>
              <a:gd name="connsiteY4" fmla="*/ 850828 h 4001232"/>
              <a:gd name="connsiteX5" fmla="*/ 850828 w 4570398"/>
              <a:gd name="connsiteY5" fmla="*/ 0 h 4001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70398" h="4001232">
                <a:moveTo>
                  <a:pt x="850828" y="0"/>
                </a:moveTo>
                <a:lnTo>
                  <a:pt x="4570398" y="0"/>
                </a:lnTo>
                <a:lnTo>
                  <a:pt x="4570398" y="4001232"/>
                </a:lnTo>
                <a:lnTo>
                  <a:pt x="0" y="4001232"/>
                </a:lnTo>
                <a:lnTo>
                  <a:pt x="0" y="850828"/>
                </a:lnTo>
                <a:cubicBezTo>
                  <a:pt x="0" y="380929"/>
                  <a:pt x="380929" y="0"/>
                  <a:pt x="8508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2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8561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985613" y="2530765"/>
            <a:ext cx="4361688" cy="348427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44063" y="831918"/>
            <a:ext cx="4361688" cy="152704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21529"/>
            <a:ext cx="4361688" cy="34935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580428" y="831918"/>
            <a:ext cx="5767509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5064" y="825622"/>
            <a:ext cx="4522936" cy="932688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8"/>
            <a:ext cx="5648242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6825065" y="1902698"/>
            <a:ext cx="4522936" cy="411234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90" y="831919"/>
            <a:ext cx="4572000" cy="932688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73491" y="1921164"/>
            <a:ext cx="4572000" cy="40938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5917721" y="831919"/>
            <a:ext cx="543028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432" y="831918"/>
            <a:ext cx="3401568" cy="152704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8"/>
            <a:ext cx="6740144" cy="519416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7946433" y="2512293"/>
            <a:ext cx="3401568" cy="35027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0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401568" cy="152704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0"/>
          </p:nvPr>
        </p:nvSpPr>
        <p:spPr>
          <a:xfrm>
            <a:off x="838201" y="2549236"/>
            <a:ext cx="3401568" cy="346580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61781" y="831919"/>
            <a:ext cx="6586220" cy="519416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73454" y="831919"/>
            <a:ext cx="3273552" cy="2035696"/>
          </a:xfrm>
        </p:spPr>
        <p:txBody>
          <a:bodyPr anchor="b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831919"/>
            <a:ext cx="6937365" cy="509168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3"/>
          <p:cNvSpPr>
            <a:spLocks noGrp="1"/>
          </p:cNvSpPr>
          <p:nvPr>
            <p:ph sz="quarter" idx="10"/>
          </p:nvPr>
        </p:nvSpPr>
        <p:spPr>
          <a:xfrm>
            <a:off x="8080245" y="2983345"/>
            <a:ext cx="3273552" cy="303169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0" y="295486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31919"/>
            <a:ext cx="10504001" cy="3472067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8" y="4509559"/>
            <a:ext cx="4579339" cy="1516522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569531" y="4509558"/>
            <a:ext cx="5778466" cy="15165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865938"/>
            <a:ext cx="10504001" cy="255600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999" y="3785800"/>
            <a:ext cx="2953618" cy="2240280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3962400" y="3785795"/>
            <a:ext cx="7391397" cy="22402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1" y="667712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6641" y="962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8"/>
            <a:ext cx="2953618" cy="2240279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3971639" y="824390"/>
            <a:ext cx="7376359" cy="22478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3310759"/>
            <a:ext cx="10504001" cy="2722852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664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963" y="858337"/>
            <a:ext cx="10504000" cy="970463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3963" y="2081048"/>
            <a:ext cx="6157458" cy="394503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7238998" y="2081048"/>
            <a:ext cx="4114800" cy="39450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12833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79475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52884"/>
            <a:ext cx="4672584" cy="1453896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4000" y="2459420"/>
            <a:ext cx="4672584" cy="354569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5708073" y="852884"/>
            <a:ext cx="5645724" cy="516215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73725"/>
            <a:ext cx="3657603" cy="1453896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43999" y="2490951"/>
            <a:ext cx="3657603" cy="349332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quarter" idx="10"/>
          </p:nvPr>
        </p:nvSpPr>
        <p:spPr>
          <a:xfrm>
            <a:off x="4673600" y="873726"/>
            <a:ext cx="6680197" cy="51413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831918"/>
            <a:ext cx="10521992" cy="4069265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3999" y="5076496"/>
            <a:ext cx="7559021" cy="94958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9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861992" y="831918"/>
            <a:ext cx="10486008" cy="3977825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/>
              <a:t>##%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2377440" y="4997668"/>
            <a:ext cx="7525512" cy="1028411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630936"/>
            <a:ext cx="8266176" cy="560527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5400" b="1"/>
            </a:lvl1pPr>
            <a:lvl2pPr marL="228600" indent="0">
              <a:lnSpc>
                <a:spcPct val="100000"/>
              </a:lnSpc>
              <a:buNone/>
              <a:defRPr sz="4800" b="1"/>
            </a:lvl2pPr>
            <a:lvl3pPr marL="457200" indent="0">
              <a:lnSpc>
                <a:spcPct val="100000"/>
              </a:lnSpc>
              <a:buNone/>
              <a:defRPr sz="4400" b="1"/>
            </a:lvl3pPr>
            <a:lvl4pPr marL="685800" indent="0">
              <a:lnSpc>
                <a:spcPct val="100000"/>
              </a:lnSpc>
              <a:buNone/>
              <a:defRPr sz="4000" b="1"/>
            </a:lvl4pPr>
            <a:lvl5pPr marL="914400" indent="0">
              <a:lnSpc>
                <a:spcPct val="100000"/>
              </a:lnSpc>
              <a:buNone/>
              <a:defRPr sz="36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1929384"/>
            <a:ext cx="8266176" cy="4142232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428752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4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2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0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99616" y="5349240"/>
            <a:ext cx="9198864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44000" y="1234440"/>
            <a:ext cx="8961120" cy="3169920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4400" b="0"/>
            </a:lvl1pPr>
          </a:lstStyle>
          <a:p>
            <a:r>
              <a:rPr lang="en-US"/>
              <a:t>Click to edit Quote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41793" y="5540026"/>
            <a:ext cx="8961120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Quote Author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1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1919"/>
            <a:ext cx="10515600" cy="1132258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115128"/>
            <a:ext cx="51577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115128"/>
            <a:ext cx="5183188" cy="390388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2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6374" y="838988"/>
            <a:ext cx="10461626" cy="1143292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000" y="21429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44000" y="2844801"/>
            <a:ext cx="51577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4812" y="21429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4"/>
          </p:nvPr>
        </p:nvSpPr>
        <p:spPr>
          <a:xfrm>
            <a:off x="6164812" y="2844801"/>
            <a:ext cx="5183188" cy="3174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6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29006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" name="Rectangle 18"/>
          <p:cNvSpPr>
            <a:spLocks noChangeArrowheads="1"/>
          </p:cNvSpPr>
          <p:nvPr userDrawn="1"/>
        </p:nvSpPr>
        <p:spPr bwMode="auto">
          <a:xfrm>
            <a:off x="4529372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529139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3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832790" y="2076889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2792" y="2851360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9" name="Rectangle 40"/>
          <p:cNvSpPr>
            <a:spLocks noChangeArrowheads="1"/>
          </p:cNvSpPr>
          <p:nvPr userDrawn="1"/>
        </p:nvSpPr>
        <p:spPr bwMode="auto">
          <a:xfrm>
            <a:off x="4529372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26" hasCustomPrompt="1"/>
          </p:nvPr>
        </p:nvSpPr>
        <p:spPr>
          <a:xfrm>
            <a:off x="4529139" y="392215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44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832162" y="3407356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3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832164" y="4181827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0" name="Rectangle 48"/>
          <p:cNvSpPr>
            <a:spLocks noChangeArrowheads="1"/>
          </p:cNvSpPr>
          <p:nvPr userDrawn="1"/>
        </p:nvSpPr>
        <p:spPr bwMode="auto">
          <a:xfrm>
            <a:off x="4529372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7" hasCustomPrompt="1"/>
          </p:nvPr>
        </p:nvSpPr>
        <p:spPr>
          <a:xfrm>
            <a:off x="4529139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49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832162" y="4732585"/>
            <a:ext cx="3530468" cy="739384"/>
          </a:xfrm>
        </p:spPr>
        <p:txBody>
          <a:bodyPr anchor="b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8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832164" y="5507056"/>
            <a:ext cx="3530466" cy="559032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Rectangle 89"/>
          <p:cNvSpPr>
            <a:spLocks noChangeArrowheads="1"/>
          </p:cNvSpPr>
          <p:nvPr userDrawn="1"/>
        </p:nvSpPr>
        <p:spPr bwMode="auto">
          <a:xfrm>
            <a:off x="7181831" y="5249415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7181203" y="524558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51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817532" y="4732585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50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7817534" y="5507056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2" name="Rectangle 81"/>
          <p:cNvSpPr>
            <a:spLocks noChangeArrowheads="1"/>
          </p:cNvSpPr>
          <p:nvPr userDrawn="1"/>
        </p:nvSpPr>
        <p:spPr bwMode="auto">
          <a:xfrm>
            <a:off x="7181831" y="3924200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29" hasCustomPrompt="1"/>
          </p:nvPr>
        </p:nvSpPr>
        <p:spPr>
          <a:xfrm>
            <a:off x="7181203" y="392216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05</a:t>
            </a:r>
            <a:endParaRPr lang="zh-CN" altLang="en-US"/>
          </a:p>
        </p:txBody>
      </p:sp>
      <p:sp>
        <p:nvSpPr>
          <p:cNvPr id="46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7817532" y="3407356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5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7817534" y="4181827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1" name="Rectangle 56"/>
          <p:cNvSpPr>
            <a:spLocks noChangeArrowheads="1"/>
          </p:cNvSpPr>
          <p:nvPr userDrawn="1"/>
        </p:nvSpPr>
        <p:spPr bwMode="auto">
          <a:xfrm>
            <a:off x="7181831" y="2599076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28" hasCustomPrompt="1"/>
          </p:nvPr>
        </p:nvSpPr>
        <p:spPr>
          <a:xfrm>
            <a:off x="7181203" y="259873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06</a:t>
            </a:r>
            <a:endParaRPr lang="zh-CN" altLang="en-US"/>
          </a:p>
        </p:txBody>
      </p:sp>
      <p:sp>
        <p:nvSpPr>
          <p:cNvPr id="41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7818160" y="2076889"/>
            <a:ext cx="3530468" cy="739384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40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7818162" y="2851360"/>
            <a:ext cx="3530466" cy="55903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sp>
        <p:nvSpPr>
          <p:cNvPr id="24" name="Oval 14"/>
          <p:cNvSpPr/>
          <p:nvPr userDrawn="1"/>
        </p:nvSpPr>
        <p:spPr>
          <a:xfrm>
            <a:off x="5096307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5" name="Oval 42"/>
          <p:cNvSpPr/>
          <p:nvPr userDrawn="1"/>
        </p:nvSpPr>
        <p:spPr>
          <a:xfrm>
            <a:off x="5096307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Oval 50"/>
          <p:cNvSpPr/>
          <p:nvPr userDrawn="1"/>
        </p:nvSpPr>
        <p:spPr>
          <a:xfrm>
            <a:off x="5142873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7" name="Oval 58"/>
          <p:cNvSpPr/>
          <p:nvPr userDrawn="1"/>
        </p:nvSpPr>
        <p:spPr>
          <a:xfrm flipH="1">
            <a:off x="6926073" y="2769072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8" name="Oval 83"/>
          <p:cNvSpPr/>
          <p:nvPr userDrawn="1"/>
        </p:nvSpPr>
        <p:spPr>
          <a:xfrm flipH="1">
            <a:off x="6926073" y="4094196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9" name="Oval 91"/>
          <p:cNvSpPr/>
          <p:nvPr userDrawn="1"/>
        </p:nvSpPr>
        <p:spPr>
          <a:xfrm flipH="1">
            <a:off x="6879507" y="5419411"/>
            <a:ext cx="128008" cy="128008"/>
          </a:xfrm>
          <a:prstGeom prst="ellipse">
            <a:avLst/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Freeform: Shape 8"/>
          <p:cNvSpPr/>
          <p:nvPr userDrawn="1"/>
        </p:nvSpPr>
        <p:spPr>
          <a:xfrm flipV="1">
            <a:off x="5160311" y="2094269"/>
            <a:ext cx="1831860" cy="3988301"/>
          </a:xfrm>
          <a:custGeom>
            <a:avLst/>
            <a:gdLst>
              <a:gd name="connsiteX0" fmla="*/ 1134319 w 2268638"/>
              <a:gd name="connsiteY0" fmla="*/ 0 h 5034987"/>
              <a:gd name="connsiteX1" fmla="*/ 2268638 w 2268638"/>
              <a:gd name="connsiteY1" fmla="*/ 1134319 h 5034987"/>
              <a:gd name="connsiteX2" fmla="*/ 2268637 w 2268638"/>
              <a:gd name="connsiteY2" fmla="*/ 5034987 h 5034987"/>
              <a:gd name="connsiteX3" fmla="*/ 0 w 2268638"/>
              <a:gd name="connsiteY3" fmla="*/ 5034987 h 5034987"/>
              <a:gd name="connsiteX4" fmla="*/ 0 w 2268638"/>
              <a:gd name="connsiteY4" fmla="*/ 1134319 h 5034987"/>
              <a:gd name="connsiteX5" fmla="*/ 1134319 w 2268638"/>
              <a:gd name="connsiteY5" fmla="*/ 0 h 5034987"/>
              <a:gd name="connsiteX0-1" fmla="*/ 1134319 w 2268638"/>
              <a:gd name="connsiteY0-2" fmla="*/ 0 h 5034987"/>
              <a:gd name="connsiteX1-3" fmla="*/ 2268638 w 2268638"/>
              <a:gd name="connsiteY1-4" fmla="*/ 1134319 h 5034987"/>
              <a:gd name="connsiteX2-5" fmla="*/ 2268637 w 2268638"/>
              <a:gd name="connsiteY2-6" fmla="*/ 5034987 h 5034987"/>
              <a:gd name="connsiteX3-7" fmla="*/ 486137 w 2268638"/>
              <a:gd name="connsiteY3-8" fmla="*/ 5023412 h 5034987"/>
              <a:gd name="connsiteX4-9" fmla="*/ 0 w 2268638"/>
              <a:gd name="connsiteY4-10" fmla="*/ 5034987 h 5034987"/>
              <a:gd name="connsiteX5-11" fmla="*/ 0 w 2268638"/>
              <a:gd name="connsiteY5-12" fmla="*/ 1134319 h 5034987"/>
              <a:gd name="connsiteX6" fmla="*/ 1134319 w 2268638"/>
              <a:gd name="connsiteY6" fmla="*/ 0 h 5034987"/>
              <a:gd name="connsiteX0-13" fmla="*/ 486137 w 2268638"/>
              <a:gd name="connsiteY0-14" fmla="*/ 5023412 h 5114852"/>
              <a:gd name="connsiteX1-15" fmla="*/ 0 w 2268638"/>
              <a:gd name="connsiteY1-16" fmla="*/ 5034987 h 5114852"/>
              <a:gd name="connsiteX2-17" fmla="*/ 0 w 2268638"/>
              <a:gd name="connsiteY2-18" fmla="*/ 1134319 h 5114852"/>
              <a:gd name="connsiteX3-19" fmla="*/ 1134319 w 2268638"/>
              <a:gd name="connsiteY3-20" fmla="*/ 0 h 5114852"/>
              <a:gd name="connsiteX4-21" fmla="*/ 2268638 w 2268638"/>
              <a:gd name="connsiteY4-22" fmla="*/ 1134319 h 5114852"/>
              <a:gd name="connsiteX5-23" fmla="*/ 2268637 w 2268638"/>
              <a:gd name="connsiteY5-24" fmla="*/ 5034987 h 5114852"/>
              <a:gd name="connsiteX6-25" fmla="*/ 577577 w 2268638"/>
              <a:gd name="connsiteY6-26" fmla="*/ 5114852 h 5114852"/>
              <a:gd name="connsiteX0-27" fmla="*/ 486137 w 2268638"/>
              <a:gd name="connsiteY0-28" fmla="*/ 5023412 h 5034987"/>
              <a:gd name="connsiteX1-29" fmla="*/ 0 w 2268638"/>
              <a:gd name="connsiteY1-30" fmla="*/ 5034987 h 5034987"/>
              <a:gd name="connsiteX2-31" fmla="*/ 0 w 2268638"/>
              <a:gd name="connsiteY2-32" fmla="*/ 1134319 h 5034987"/>
              <a:gd name="connsiteX3-33" fmla="*/ 1134319 w 2268638"/>
              <a:gd name="connsiteY3-34" fmla="*/ 0 h 5034987"/>
              <a:gd name="connsiteX4-35" fmla="*/ 2268638 w 2268638"/>
              <a:gd name="connsiteY4-36" fmla="*/ 1134319 h 5034987"/>
              <a:gd name="connsiteX5-37" fmla="*/ 2268637 w 2268638"/>
              <a:gd name="connsiteY5-38" fmla="*/ 5034987 h 5034987"/>
              <a:gd name="connsiteX0-39" fmla="*/ 0 w 2268638"/>
              <a:gd name="connsiteY0-40" fmla="*/ 5034987 h 5034987"/>
              <a:gd name="connsiteX1-41" fmla="*/ 0 w 2268638"/>
              <a:gd name="connsiteY1-42" fmla="*/ 1134319 h 5034987"/>
              <a:gd name="connsiteX2-43" fmla="*/ 1134319 w 2268638"/>
              <a:gd name="connsiteY2-44" fmla="*/ 0 h 5034987"/>
              <a:gd name="connsiteX3-45" fmla="*/ 2268638 w 2268638"/>
              <a:gd name="connsiteY3-46" fmla="*/ 1134319 h 5034987"/>
              <a:gd name="connsiteX4-47" fmla="*/ 2268637 w 2268638"/>
              <a:gd name="connsiteY4-48" fmla="*/ 5034987 h 5034987"/>
            </a:gdLst>
            <a:ahLst/>
            <a:cxnLst>
              <a:cxn ang="0">
                <a:pos x="connsiteX0-39" y="connsiteY0-40"/>
              </a:cxn>
              <a:cxn ang="0">
                <a:pos x="connsiteX1-41" y="connsiteY1-42"/>
              </a:cxn>
              <a:cxn ang="0">
                <a:pos x="connsiteX2-43" y="connsiteY2-44"/>
              </a:cxn>
              <a:cxn ang="0">
                <a:pos x="connsiteX3-45" y="connsiteY3-46"/>
              </a:cxn>
              <a:cxn ang="0">
                <a:pos x="connsiteX4-47" y="connsiteY4-48"/>
              </a:cxn>
            </a:cxnLst>
            <a:rect l="l" t="t" r="r" b="b"/>
            <a:pathLst>
              <a:path w="2268638" h="5034987">
                <a:moveTo>
                  <a:pt x="0" y="5034987"/>
                </a:moveTo>
                <a:lnTo>
                  <a:pt x="0" y="1134319"/>
                </a:lnTo>
                <a:cubicBezTo>
                  <a:pt x="0" y="507852"/>
                  <a:pt x="507852" y="0"/>
                  <a:pt x="1134319" y="0"/>
                </a:cubicBezTo>
                <a:cubicBezTo>
                  <a:pt x="1760786" y="0"/>
                  <a:pt x="2268638" y="507852"/>
                  <a:pt x="2268638" y="1134319"/>
                </a:cubicBezTo>
                <a:cubicBezTo>
                  <a:pt x="2268638" y="2434542"/>
                  <a:pt x="2268637" y="3734764"/>
                  <a:pt x="2268637" y="5034987"/>
                </a:cubicBezTo>
              </a:path>
            </a:pathLst>
          </a:custGeom>
          <a:noFill/>
          <a:ln>
            <a:solidFill>
              <a:schemeClr val="tx1">
                <a:alpha val="40000"/>
              </a:schemeClr>
            </a:solidFill>
            <a:prstDash val="dash"/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3209" y="6667495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63433" y="-5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2013" y="835983"/>
            <a:ext cx="10504000" cy="1101394"/>
          </a:xfrm>
        </p:spPr>
        <p:txBody>
          <a:bodyPr anchor="b"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21"/>
          </p:nvPr>
        </p:nvSpPr>
        <p:spPr>
          <a:xfrm>
            <a:off x="1122685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786250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786250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3" name="Picture Placeholder 42"/>
          <p:cNvSpPr>
            <a:spLocks noGrp="1"/>
          </p:cNvSpPr>
          <p:nvPr>
            <p:ph type="pic" sz="quarter" idx="22"/>
          </p:nvPr>
        </p:nvSpPr>
        <p:spPr>
          <a:xfrm>
            <a:off x="3877948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3546046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546046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4" name="Picture Placeholder 43"/>
          <p:cNvSpPr>
            <a:spLocks noGrp="1"/>
          </p:cNvSpPr>
          <p:nvPr>
            <p:ph type="pic" sz="quarter" idx="23"/>
          </p:nvPr>
        </p:nvSpPr>
        <p:spPr>
          <a:xfrm>
            <a:off x="6633211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302143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6302143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45" name="Picture Placeholder 44"/>
          <p:cNvSpPr>
            <a:spLocks noGrp="1"/>
          </p:cNvSpPr>
          <p:nvPr>
            <p:ph type="pic" sz="quarter" idx="24"/>
          </p:nvPr>
        </p:nvSpPr>
        <p:spPr>
          <a:xfrm>
            <a:off x="9388473" y="2400057"/>
            <a:ext cx="1574806" cy="1749956"/>
          </a:xfrm>
          <a:custGeom>
            <a:avLst/>
            <a:gdLst>
              <a:gd name="connsiteX0" fmla="*/ 0 w 1574806"/>
              <a:gd name="connsiteY0" fmla="*/ 0 h 1749956"/>
              <a:gd name="connsiteX1" fmla="*/ 1574806 w 1574806"/>
              <a:gd name="connsiteY1" fmla="*/ 0 h 1749956"/>
              <a:gd name="connsiteX2" fmla="*/ 1574805 w 1574806"/>
              <a:gd name="connsiteY2" fmla="*/ 962553 h 1749956"/>
              <a:gd name="connsiteX3" fmla="*/ 787402 w 1574806"/>
              <a:gd name="connsiteY3" fmla="*/ 1749956 h 1749956"/>
              <a:gd name="connsiteX4" fmla="*/ 787403 w 1574806"/>
              <a:gd name="connsiteY4" fmla="*/ 1749955 h 1749956"/>
              <a:gd name="connsiteX5" fmla="*/ 0 w 1574806"/>
              <a:gd name="connsiteY5" fmla="*/ 962552 h 174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4806" h="1749956">
                <a:moveTo>
                  <a:pt x="0" y="0"/>
                </a:moveTo>
                <a:lnTo>
                  <a:pt x="1574806" y="0"/>
                </a:lnTo>
                <a:lnTo>
                  <a:pt x="1574805" y="962553"/>
                </a:lnTo>
                <a:cubicBezTo>
                  <a:pt x="1574805" y="1397424"/>
                  <a:pt x="1222273" y="1749956"/>
                  <a:pt x="787402" y="1749956"/>
                </a:cubicBezTo>
                <a:lnTo>
                  <a:pt x="787403" y="1749955"/>
                </a:lnTo>
                <a:cubicBezTo>
                  <a:pt x="352532" y="1749955"/>
                  <a:pt x="0" y="1397423"/>
                  <a:pt x="0" y="96255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33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9071564" y="4179296"/>
            <a:ext cx="2247677" cy="645155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34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9071564" y="4918684"/>
            <a:ext cx="2247676" cy="1319899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8" name="Straight Connector 14"/>
          <p:cNvCxnSpPr/>
          <p:nvPr userDrawn="1"/>
        </p:nvCxnSpPr>
        <p:spPr>
          <a:xfrm>
            <a:off x="3282042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5"/>
          <p:cNvCxnSpPr/>
          <p:nvPr userDrawn="1"/>
        </p:nvCxnSpPr>
        <p:spPr>
          <a:xfrm>
            <a:off x="6041804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6"/>
          <p:cNvCxnSpPr/>
          <p:nvPr userDrawn="1"/>
        </p:nvCxnSpPr>
        <p:spPr>
          <a:xfrm>
            <a:off x="8801566" y="2210847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41447"/>
            <a:ext cx="10504000" cy="1101394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179810" y="248648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1179812" y="323794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1179810" y="4181052"/>
            <a:ext cx="4338570" cy="739384"/>
          </a:xfrm>
        </p:spPr>
        <p:txBody>
          <a:bodyPr anchor="ctr"/>
          <a:lstStyle>
            <a:lvl1pPr marL="0" indent="0" algn="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r">
              <a:lnSpc>
                <a:spcPct val="100000"/>
              </a:lnSpc>
              <a:defRPr sz="1800" b="1">
                <a:latin typeface="+mj-lt"/>
              </a:defRPr>
            </a:lvl2pPr>
            <a:lvl3pPr algn="r">
              <a:lnSpc>
                <a:spcPct val="100000"/>
              </a:lnSpc>
              <a:defRPr sz="1800" b="1">
                <a:latin typeface="+mj-lt"/>
              </a:defRPr>
            </a:lvl3pPr>
            <a:lvl4pPr algn="r">
              <a:lnSpc>
                <a:spcPct val="100000"/>
              </a:lnSpc>
              <a:defRPr sz="1800" b="1">
                <a:latin typeface="+mj-lt"/>
              </a:defRPr>
            </a:lvl4pPr>
            <a:lvl5pPr algn="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1179812" y="4932516"/>
            <a:ext cx="4338568" cy="806939"/>
          </a:xfrm>
        </p:spPr>
        <p:txBody>
          <a:bodyPr anchor="t"/>
          <a:lstStyle>
            <a:lvl1pPr marL="0" indent="0" algn="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6673618" y="245358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6673618" y="320504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6673618" y="4148153"/>
            <a:ext cx="4338570" cy="739384"/>
          </a:xfr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6673618" y="4899617"/>
            <a:ext cx="4338568" cy="806939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4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568068" y="4071131"/>
            <a:ext cx="90558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V="1">
            <a:off x="6096000" y="2598756"/>
            <a:ext cx="0" cy="32720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8"/>
          <p:cNvSpPr>
            <a:spLocks noChangeArrowheads="1"/>
          </p:cNvSpPr>
          <p:nvPr userDrawn="1"/>
        </p:nvSpPr>
        <p:spPr bwMode="auto">
          <a:xfrm>
            <a:off x="4697048" y="2586118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7" name="Rectangle 40"/>
          <p:cNvSpPr>
            <a:spLocks noChangeArrowheads="1"/>
          </p:cNvSpPr>
          <p:nvPr userDrawn="1"/>
        </p:nvSpPr>
        <p:spPr bwMode="auto">
          <a:xfrm>
            <a:off x="4697048" y="354848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8" name="Rectangle 48"/>
          <p:cNvSpPr>
            <a:spLocks noChangeArrowheads="1"/>
          </p:cNvSpPr>
          <p:nvPr userDrawn="1"/>
        </p:nvSpPr>
        <p:spPr bwMode="auto">
          <a:xfrm>
            <a:off x="4697048" y="4504513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9" name="Rectangle 89"/>
          <p:cNvSpPr>
            <a:spLocks noChangeArrowheads="1"/>
          </p:cNvSpPr>
          <p:nvPr userDrawn="1"/>
        </p:nvSpPr>
        <p:spPr bwMode="auto">
          <a:xfrm>
            <a:off x="4697048" y="547323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" name="Picture Placeholder 35"/>
          <p:cNvSpPr>
            <a:spLocks noGrp="1"/>
          </p:cNvSpPr>
          <p:nvPr>
            <p:ph type="pic" sz="quarter" idx="29"/>
          </p:nvPr>
        </p:nvSpPr>
        <p:spPr>
          <a:xfrm>
            <a:off x="974559" y="1660358"/>
            <a:ext cx="3284621" cy="4393308"/>
          </a:xfrm>
          <a:custGeom>
            <a:avLst/>
            <a:gdLst>
              <a:gd name="connsiteX0" fmla="*/ 0 w 3284621"/>
              <a:gd name="connsiteY0" fmla="*/ 0 h 4393308"/>
              <a:gd name="connsiteX1" fmla="*/ 3284621 w 3284621"/>
              <a:gd name="connsiteY1" fmla="*/ 0 h 4393308"/>
              <a:gd name="connsiteX2" fmla="*/ 3284621 w 3284621"/>
              <a:gd name="connsiteY2" fmla="*/ 3448155 h 4393308"/>
              <a:gd name="connsiteX3" fmla="*/ 2529949 w 3284621"/>
              <a:gd name="connsiteY3" fmla="*/ 4374107 h 4393308"/>
              <a:gd name="connsiteX4" fmla="*/ 2339477 w 3284621"/>
              <a:gd name="connsiteY4" fmla="*/ 4393308 h 4393308"/>
              <a:gd name="connsiteX5" fmla="*/ 0 w 3284621"/>
              <a:gd name="connsiteY5" fmla="*/ 4393308 h 4393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4621" h="4393308">
                <a:moveTo>
                  <a:pt x="0" y="0"/>
                </a:moveTo>
                <a:lnTo>
                  <a:pt x="3284621" y="0"/>
                </a:lnTo>
                <a:lnTo>
                  <a:pt x="3284621" y="3448155"/>
                </a:lnTo>
                <a:cubicBezTo>
                  <a:pt x="3284621" y="3904900"/>
                  <a:pt x="2960639" y="4285975"/>
                  <a:pt x="2529949" y="4374107"/>
                </a:cubicBezTo>
                <a:lnTo>
                  <a:pt x="2339477" y="4393308"/>
                </a:lnTo>
                <a:lnTo>
                  <a:pt x="0" y="439330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699627" y="2583005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52800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5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284680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699627" y="3545436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28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8" y="347671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7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7" y="379551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699627" y="4507867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30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8" y="4425427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9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7" y="4744226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4699627" y="5470299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04</a:t>
            </a:r>
            <a:endParaRPr lang="zh-CN" altLang="en-US"/>
          </a:p>
        </p:txBody>
      </p:sp>
      <p:sp>
        <p:nvSpPr>
          <p:cNvPr id="32" name="Text Placeholder 10"/>
          <p:cNvSpPr>
            <a:spLocks noGrp="1"/>
          </p:cNvSpPr>
          <p:nvPr>
            <p:ph type="body" sz="quarter" idx="28"/>
          </p:nvPr>
        </p:nvSpPr>
        <p:spPr>
          <a:xfrm>
            <a:off x="5371558" y="5375724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1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5371557" y="5694523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7" name="Straight Connector 31"/>
          <p:cNvCxnSpPr/>
          <p:nvPr userDrawn="1"/>
        </p:nvCxnSpPr>
        <p:spPr>
          <a:xfrm>
            <a:off x="0" y="665497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2"/>
          <p:cNvCxnSpPr/>
          <p:nvPr userDrawn="1"/>
        </p:nvCxnSpPr>
        <p:spPr>
          <a:xfrm>
            <a:off x="25421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4-item Lists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194" y="664753"/>
            <a:ext cx="10404806" cy="1336218"/>
          </a:xfrm>
        </p:spPr>
        <p:txBody>
          <a:bodyPr/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3" name="Text Placeholder 1"/>
          <p:cNvSpPr>
            <a:spLocks noGrp="1"/>
          </p:cNvSpPr>
          <p:nvPr>
            <p:ph type="body" sz="quarter" idx="22"/>
          </p:nvPr>
        </p:nvSpPr>
        <p:spPr>
          <a:xfrm>
            <a:off x="938153" y="2421470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938153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79357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US" altLang="zh-CN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3679357" y="3805737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1" name="Text Placeholder 5"/>
          <p:cNvSpPr>
            <a:spLocks noGrp="1"/>
          </p:cNvSpPr>
          <p:nvPr>
            <p:ph type="body" sz="quarter" idx="26"/>
          </p:nvPr>
        </p:nvSpPr>
        <p:spPr>
          <a:xfrm>
            <a:off x="6421374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30" name="Text Placeholder 6"/>
          <p:cNvSpPr>
            <a:spLocks noGrp="1"/>
          </p:cNvSpPr>
          <p:nvPr>
            <p:ph type="body" sz="quarter" idx="25"/>
          </p:nvPr>
        </p:nvSpPr>
        <p:spPr>
          <a:xfrm>
            <a:off x="6421374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63391" y="2433696"/>
            <a:ext cx="2136022" cy="1161167"/>
          </a:xfrm>
        </p:spPr>
        <p:txBody>
          <a:bodyPr anchor="b"/>
          <a:lstStyle>
            <a:lvl1pPr marL="0" indent="0" algn="ctr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ctr">
              <a:lnSpc>
                <a:spcPct val="100000"/>
              </a:lnSpc>
              <a:defRPr sz="1800" b="1">
                <a:latin typeface="+mj-lt"/>
              </a:defRPr>
            </a:lvl2pPr>
            <a:lvl3pPr algn="ctr">
              <a:lnSpc>
                <a:spcPct val="100000"/>
              </a:lnSpc>
              <a:defRPr sz="1800" b="1">
                <a:latin typeface="+mj-lt"/>
              </a:defRPr>
            </a:lvl3pPr>
            <a:lvl4pPr algn="ctr">
              <a:lnSpc>
                <a:spcPct val="100000"/>
              </a:lnSpc>
              <a:defRPr sz="1800" b="1">
                <a:latin typeface="+mj-lt"/>
              </a:defRPr>
            </a:lvl4pPr>
            <a:lvl5pPr algn="ctr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8"/>
          <p:cNvSpPr>
            <a:spLocks noGrp="1"/>
          </p:cNvSpPr>
          <p:nvPr>
            <p:ph type="body" sz="quarter" idx="27"/>
          </p:nvPr>
        </p:nvSpPr>
        <p:spPr>
          <a:xfrm>
            <a:off x="9163391" y="3799384"/>
            <a:ext cx="2129153" cy="1574154"/>
          </a:xfrm>
        </p:spPr>
        <p:txBody>
          <a:bodyPr anchor="t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indent="0" algn="ctr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2pPr>
            <a:lvl3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ctr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7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32"/>
          <p:cNvCxnSpPr/>
          <p:nvPr userDrawn="1"/>
        </p:nvCxnSpPr>
        <p:spPr>
          <a:xfrm>
            <a:off x="203411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31"/>
          <p:cNvCxnSpPr/>
          <p:nvPr userDrawn="1"/>
        </p:nvCxnSpPr>
        <p:spPr>
          <a:xfrm>
            <a:off x="0" y="66412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4"/>
          <p:cNvCxnSpPr/>
          <p:nvPr userDrawn="1"/>
        </p:nvCxnSpPr>
        <p:spPr>
          <a:xfrm>
            <a:off x="3377173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15"/>
          <p:cNvCxnSpPr/>
          <p:nvPr userDrawn="1"/>
        </p:nvCxnSpPr>
        <p:spPr>
          <a:xfrm>
            <a:off x="6119191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16"/>
          <p:cNvCxnSpPr/>
          <p:nvPr userDrawn="1"/>
        </p:nvCxnSpPr>
        <p:spPr>
          <a:xfrm>
            <a:off x="8861209" y="2421470"/>
            <a:ext cx="0" cy="31623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-item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8"/>
          <p:cNvSpPr>
            <a:spLocks noChangeArrowheads="1"/>
          </p:cNvSpPr>
          <p:nvPr userDrawn="1"/>
        </p:nvSpPr>
        <p:spPr bwMode="auto">
          <a:xfrm>
            <a:off x="4775436" y="2886571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0" name="Rectangle 40"/>
          <p:cNvSpPr>
            <a:spLocks noChangeArrowheads="1"/>
          </p:cNvSpPr>
          <p:nvPr userDrawn="1"/>
        </p:nvSpPr>
        <p:spPr bwMode="auto">
          <a:xfrm>
            <a:off x="4775436" y="4175909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11" name="Rectangle 48"/>
          <p:cNvSpPr>
            <a:spLocks noChangeArrowheads="1"/>
          </p:cNvSpPr>
          <p:nvPr userDrawn="1"/>
        </p:nvSpPr>
        <p:spPr bwMode="auto">
          <a:xfrm>
            <a:off x="4775436" y="5465247"/>
            <a:ext cx="468000" cy="4680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altLang="zh-CN" b="1" noProof="1">
              <a:solidFill>
                <a:schemeClr val="bg2"/>
              </a:solidFill>
              <a:latin typeface="+mj-lt"/>
              <a:ea typeface="+mj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048" y="481646"/>
            <a:ext cx="7016816" cy="1642534"/>
          </a:xfrm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4210774" cy="6858000"/>
          </a:xfrm>
          <a:custGeom>
            <a:avLst/>
            <a:gdLst>
              <a:gd name="connsiteX0" fmla="*/ 0 w 4210774"/>
              <a:gd name="connsiteY0" fmla="*/ 0 h 6858000"/>
              <a:gd name="connsiteX1" fmla="*/ 660400 w 4210774"/>
              <a:gd name="connsiteY1" fmla="*/ 0 h 6858000"/>
              <a:gd name="connsiteX2" fmla="*/ 1028700 w 4210774"/>
              <a:gd name="connsiteY2" fmla="*/ 0 h 6858000"/>
              <a:gd name="connsiteX3" fmla="*/ 3466332 w 4210774"/>
              <a:gd name="connsiteY3" fmla="*/ 0 h 6858000"/>
              <a:gd name="connsiteX4" fmla="*/ 4210774 w 4210774"/>
              <a:gd name="connsiteY4" fmla="*/ 744442 h 6858000"/>
              <a:gd name="connsiteX5" fmla="*/ 4210774 w 4210774"/>
              <a:gd name="connsiteY5" fmla="*/ 6858000 h 6858000"/>
              <a:gd name="connsiteX6" fmla="*/ 1028700 w 4210774"/>
              <a:gd name="connsiteY6" fmla="*/ 6858000 h 6858000"/>
              <a:gd name="connsiteX7" fmla="*/ 660400 w 4210774"/>
              <a:gd name="connsiteY7" fmla="*/ 6858000 h 6858000"/>
              <a:gd name="connsiteX8" fmla="*/ 0 w 4210774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0774" h="6858000">
                <a:moveTo>
                  <a:pt x="0" y="0"/>
                </a:moveTo>
                <a:lnTo>
                  <a:pt x="660400" y="0"/>
                </a:lnTo>
                <a:lnTo>
                  <a:pt x="1028700" y="0"/>
                </a:lnTo>
                <a:lnTo>
                  <a:pt x="3466332" y="0"/>
                </a:lnTo>
                <a:cubicBezTo>
                  <a:pt x="3877476" y="0"/>
                  <a:pt x="4210774" y="333298"/>
                  <a:pt x="4210774" y="744442"/>
                </a:cubicBezTo>
                <a:lnTo>
                  <a:pt x="4210774" y="6858000"/>
                </a:lnTo>
                <a:lnTo>
                  <a:pt x="1028700" y="6858000"/>
                </a:lnTo>
                <a:lnTo>
                  <a:pt x="660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30" hasCustomPrompt="1"/>
          </p:nvPr>
        </p:nvSpPr>
        <p:spPr>
          <a:xfrm>
            <a:off x="4776360" y="2890268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01</a:t>
            </a:r>
            <a:endParaRPr lang="zh-CN" alt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5371558" y="2826851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1"/>
          </p:nvPr>
        </p:nvSpPr>
        <p:spPr>
          <a:xfrm>
            <a:off x="5371557" y="3145650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4776360" y="4173480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02</a:t>
            </a:r>
            <a:endParaRPr lang="zh-CN" altLang="en-US"/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371555" y="4103192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5371554" y="4434691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4776360" y="5465091"/>
            <a:ext cx="462842" cy="468312"/>
          </a:xfrm>
        </p:spPr>
        <p:txBody>
          <a:bodyPr anchor="ctr"/>
          <a:lstStyle>
            <a:lvl1pPr marL="0" indent="0" algn="ctr">
              <a:spcBef>
                <a:spcPts val="0"/>
              </a:spcBef>
              <a:buNone/>
              <a:defRPr b="1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altLang="zh-CN"/>
              <a:t>03</a:t>
            </a:r>
            <a:endParaRPr lang="zh-CN" altLang="en-US"/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5371555" y="5375953"/>
            <a:ext cx="6342306" cy="306717"/>
          </a:xfrm>
        </p:spPr>
        <p:txBody>
          <a:bodyPr anchor="b"/>
          <a:lstStyle>
            <a:lvl1pPr marL="0" indent="0" algn="l">
              <a:lnSpc>
                <a:spcPct val="100000"/>
              </a:lnSpc>
              <a:buNone/>
              <a:defRPr sz="1800" b="1">
                <a:latin typeface="+mj-lt"/>
              </a:defRPr>
            </a:lvl1pPr>
            <a:lvl2pPr algn="l">
              <a:lnSpc>
                <a:spcPct val="100000"/>
              </a:lnSpc>
              <a:defRPr sz="1800" b="1">
                <a:latin typeface="+mj-lt"/>
              </a:defRPr>
            </a:lvl2pPr>
            <a:lvl3pPr algn="l">
              <a:lnSpc>
                <a:spcPct val="100000"/>
              </a:lnSpc>
              <a:defRPr sz="1800" b="1">
                <a:latin typeface="+mj-lt"/>
              </a:defRPr>
            </a:lvl3pPr>
            <a:lvl4pPr algn="l">
              <a:lnSpc>
                <a:spcPct val="100000"/>
              </a:lnSpc>
              <a:defRPr sz="1800" b="1">
                <a:latin typeface="+mj-lt"/>
              </a:defRPr>
            </a:lvl4pPr>
            <a:lvl5pPr algn="l">
              <a:lnSpc>
                <a:spcPct val="100000"/>
              </a:lnSpc>
              <a:defRPr sz="1800" b="1">
                <a:latin typeface="+mj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5371554" y="5705922"/>
            <a:ext cx="6342304" cy="566362"/>
          </a:xfrm>
        </p:spPr>
        <p:txBody>
          <a:bodyPr anchor="t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400" b="0">
                <a:latin typeface="+mn-lt"/>
              </a:defRPr>
            </a:lvl1pPr>
            <a:lvl2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2pPr>
            <a:lvl3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3pPr>
            <a:lvl4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4pPr>
            <a:lvl5pPr marL="0" algn="l">
              <a:lnSpc>
                <a:spcPct val="120000"/>
              </a:lnSpc>
              <a:spcBef>
                <a:spcPts val="0"/>
              </a:spcBef>
              <a:defRPr sz="1400" b="0"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defRPr/>
            </a:pPr>
            <a:r>
              <a:rPr lang="en-GB" altLang="zh-CN"/>
              <a:t>Click to edit Master text styles</a:t>
            </a:r>
          </a:p>
        </p:txBody>
      </p:sp>
      <p:sp>
        <p:nvSpPr>
          <p:cNvPr id="20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3" name="Straight Connector 32"/>
          <p:cNvCxnSpPr/>
          <p:nvPr userDrawn="1"/>
        </p:nvCxnSpPr>
        <p:spPr>
          <a:xfrm>
            <a:off x="12000626" y="8950"/>
            <a:ext cx="0" cy="68490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1"/>
          <p:cNvCxnSpPr/>
          <p:nvPr userDrawn="1"/>
        </p:nvCxnSpPr>
        <p:spPr>
          <a:xfrm flipH="1">
            <a:off x="0" y="16346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1757505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000" y="2724912"/>
            <a:ext cx="3595634" cy="330116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7742" y="831919"/>
            <a:ext cx="6440258" cy="519416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100"/>
            </a:lvl3pPr>
            <a:lvl4pPr marL="1371600" indent="0">
              <a:buNone/>
              <a:defRPr sz="1050"/>
            </a:lvl4pPr>
            <a:lvl5pPr marL="1828800" indent="0">
              <a:buNone/>
              <a:defRPr sz="105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831919"/>
            <a:ext cx="3595634" cy="2212313"/>
          </a:xfrm>
        </p:spPr>
        <p:txBody>
          <a:bodyPr anchor="t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9024" y="3260034"/>
            <a:ext cx="3585586" cy="2766045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63319" y="831919"/>
            <a:ext cx="6284681" cy="519416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6" name="Straight Connector 31"/>
          <p:cNvCxnSpPr/>
          <p:nvPr userDrawn="1"/>
        </p:nvCxnSpPr>
        <p:spPr>
          <a:xfrm>
            <a:off x="-1" y="6667500"/>
            <a:ext cx="121920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2"/>
          <p:cNvCxnSpPr/>
          <p:nvPr userDrawn="1"/>
        </p:nvCxnSpPr>
        <p:spPr>
          <a:xfrm>
            <a:off x="185319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175" y="831919"/>
            <a:ext cx="7342307" cy="1791217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860427" y="3280496"/>
            <a:ext cx="10504000" cy="27432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000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844128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228600" indent="0">
              <a:buNone/>
              <a:defRPr sz="1200">
                <a:solidFill>
                  <a:schemeClr val="tx1"/>
                </a:solidFill>
              </a:defRPr>
            </a:lvl2pPr>
            <a:lvl3pPr marL="457200" indent="0">
              <a:buNone/>
              <a:defRPr sz="1100">
                <a:solidFill>
                  <a:schemeClr val="tx1"/>
                </a:solidFill>
              </a:defRPr>
            </a:lvl3pPr>
            <a:lvl4pPr marL="685800" indent="0">
              <a:buNone/>
              <a:defRPr sz="1050">
                <a:solidFill>
                  <a:schemeClr val="tx1"/>
                </a:solidFill>
              </a:defRPr>
            </a:lvl4pPr>
            <a:lvl5pPr marL="914400" indent="0">
              <a:buNone/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15" name="Straight Connector 31"/>
          <p:cNvCxnSpPr/>
          <p:nvPr userDrawn="1"/>
        </p:nvCxnSpPr>
        <p:spPr>
          <a:xfrm>
            <a:off x="-4750" y="253153"/>
            <a:ext cx="121967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32"/>
          <p:cNvCxnSpPr/>
          <p:nvPr userDrawn="1"/>
        </p:nvCxnSpPr>
        <p:spPr>
          <a:xfrm>
            <a:off x="11988588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084015" y="1597866"/>
            <a:ext cx="9758710" cy="357025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03/12/2025</a:t>
            </a:r>
            <a:fld id="{B62492F7-AF48-144F-A38F-899165CDF1AF}" type="datetimeFigureOut">
              <a:rPr lang="en-US" altLang="zh-CN" smtClean="0"/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  <p:cxnSp>
        <p:nvCxnSpPr>
          <p:cNvPr id="37" name="Straight Connector 31"/>
          <p:cNvCxnSpPr/>
          <p:nvPr userDrawn="1"/>
        </p:nvCxnSpPr>
        <p:spPr>
          <a:xfrm>
            <a:off x="0" y="6626102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2"/>
          <p:cNvCxnSpPr/>
          <p:nvPr userDrawn="1"/>
        </p:nvCxnSpPr>
        <p:spPr>
          <a:xfrm>
            <a:off x="11958532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3" Type="http://schemas.openxmlformats.org/officeDocument/2006/relationships/theme" Target="../theme/theme1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.xml"/><Relationship Id="rId49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4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1.xml"/><Relationship Id="rId8" Type="http://schemas.openxmlformats.org/officeDocument/2006/relationships/slideLayout" Target="../slideLayouts/slideLayout70.xml"/><Relationship Id="rId7" Type="http://schemas.openxmlformats.org/officeDocument/2006/relationships/slideLayout" Target="../slideLayouts/slideLayout69.xml"/><Relationship Id="rId63" Type="http://schemas.openxmlformats.org/officeDocument/2006/relationships/theme" Target="../theme/theme2.xml"/><Relationship Id="rId62" Type="http://schemas.openxmlformats.org/officeDocument/2006/relationships/slideLayout" Target="../slideLayouts/slideLayout124.xml"/><Relationship Id="rId61" Type="http://schemas.openxmlformats.org/officeDocument/2006/relationships/slideLayout" Target="../slideLayouts/slideLayout123.xml"/><Relationship Id="rId60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68.xml"/><Relationship Id="rId59" Type="http://schemas.openxmlformats.org/officeDocument/2006/relationships/slideLayout" Target="../slideLayouts/slideLayout121.xml"/><Relationship Id="rId58" Type="http://schemas.openxmlformats.org/officeDocument/2006/relationships/slideLayout" Target="../slideLayouts/slideLayout120.xml"/><Relationship Id="rId57" Type="http://schemas.openxmlformats.org/officeDocument/2006/relationships/slideLayout" Target="../slideLayouts/slideLayout119.xml"/><Relationship Id="rId56" Type="http://schemas.openxmlformats.org/officeDocument/2006/relationships/slideLayout" Target="../slideLayouts/slideLayout118.xml"/><Relationship Id="rId55" Type="http://schemas.openxmlformats.org/officeDocument/2006/relationships/slideLayout" Target="../slideLayouts/slideLayout117.xml"/><Relationship Id="rId54" Type="http://schemas.openxmlformats.org/officeDocument/2006/relationships/slideLayout" Target="../slideLayouts/slideLayout116.xml"/><Relationship Id="rId53" Type="http://schemas.openxmlformats.org/officeDocument/2006/relationships/slideLayout" Target="../slideLayouts/slideLayout115.xml"/><Relationship Id="rId52" Type="http://schemas.openxmlformats.org/officeDocument/2006/relationships/slideLayout" Target="../slideLayouts/slideLayout114.xml"/><Relationship Id="rId51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2.xml"/><Relationship Id="rId5" Type="http://schemas.openxmlformats.org/officeDocument/2006/relationships/slideLayout" Target="../slideLayouts/slideLayout67.xml"/><Relationship Id="rId49" Type="http://schemas.openxmlformats.org/officeDocument/2006/relationships/slideLayout" Target="../slideLayouts/slideLayout111.xml"/><Relationship Id="rId48" Type="http://schemas.openxmlformats.org/officeDocument/2006/relationships/slideLayout" Target="../slideLayouts/slideLayout110.xml"/><Relationship Id="rId47" Type="http://schemas.openxmlformats.org/officeDocument/2006/relationships/slideLayout" Target="../slideLayouts/slideLayout109.xml"/><Relationship Id="rId46" Type="http://schemas.openxmlformats.org/officeDocument/2006/relationships/slideLayout" Target="../slideLayouts/slideLayout108.xml"/><Relationship Id="rId45" Type="http://schemas.openxmlformats.org/officeDocument/2006/relationships/slideLayout" Target="../slideLayouts/slideLayout107.xml"/><Relationship Id="rId44" Type="http://schemas.openxmlformats.org/officeDocument/2006/relationships/slideLayout" Target="../slideLayouts/slideLayout106.xml"/><Relationship Id="rId43" Type="http://schemas.openxmlformats.org/officeDocument/2006/relationships/slideLayout" Target="../slideLayouts/slideLayout105.xml"/><Relationship Id="rId42" Type="http://schemas.openxmlformats.org/officeDocument/2006/relationships/slideLayout" Target="../slideLayouts/slideLayout104.xml"/><Relationship Id="rId41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66.xml"/><Relationship Id="rId39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99.xml"/><Relationship Id="rId36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97.xml"/><Relationship Id="rId34" Type="http://schemas.openxmlformats.org/officeDocument/2006/relationships/slideLayout" Target="../slideLayouts/slideLayout96.xml"/><Relationship Id="rId33" Type="http://schemas.openxmlformats.org/officeDocument/2006/relationships/slideLayout" Target="../slideLayouts/slideLayout95.xml"/><Relationship Id="rId32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2.xml"/><Relationship Id="rId3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89.xml"/><Relationship Id="rId26" Type="http://schemas.openxmlformats.org/officeDocument/2006/relationships/slideLayout" Target="../slideLayouts/slideLayout88.xml"/><Relationship Id="rId25" Type="http://schemas.openxmlformats.org/officeDocument/2006/relationships/slideLayout" Target="../slideLayouts/slideLayout87.xml"/><Relationship Id="rId24" Type="http://schemas.openxmlformats.org/officeDocument/2006/relationships/slideLayout" Target="../slideLayouts/slideLayout86.xml"/><Relationship Id="rId23" Type="http://schemas.openxmlformats.org/officeDocument/2006/relationships/slideLayout" Target="../slideLayouts/slideLayout85.xml"/><Relationship Id="rId22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83.xml"/><Relationship Id="rId20" Type="http://schemas.openxmlformats.org/officeDocument/2006/relationships/slideLayout" Target="../slideLayouts/slideLayout82.xml"/><Relationship Id="rId2" Type="http://schemas.openxmlformats.org/officeDocument/2006/relationships/slideLayout" Target="../slideLayouts/slideLayout64.xml"/><Relationship Id="rId19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2.xml"/><Relationship Id="rId1" Type="http://schemas.openxmlformats.org/officeDocument/2006/relationships/slideLayout" Target="../slideLayouts/slideLayout6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1.xml"/><Relationship Id="rId63" Type="http://schemas.openxmlformats.org/officeDocument/2006/relationships/theme" Target="../theme/theme3.xml"/><Relationship Id="rId62" Type="http://schemas.openxmlformats.org/officeDocument/2006/relationships/slideLayout" Target="../slideLayouts/slideLayout186.xml"/><Relationship Id="rId61" Type="http://schemas.openxmlformats.org/officeDocument/2006/relationships/slideLayout" Target="../slideLayouts/slideLayout185.xml"/><Relationship Id="rId60" Type="http://schemas.openxmlformats.org/officeDocument/2006/relationships/slideLayout" Target="../slideLayouts/slideLayout184.xml"/><Relationship Id="rId6" Type="http://schemas.openxmlformats.org/officeDocument/2006/relationships/slideLayout" Target="../slideLayouts/slideLayout130.xml"/><Relationship Id="rId59" Type="http://schemas.openxmlformats.org/officeDocument/2006/relationships/slideLayout" Target="../slideLayouts/slideLayout183.xml"/><Relationship Id="rId58" Type="http://schemas.openxmlformats.org/officeDocument/2006/relationships/slideLayout" Target="../slideLayouts/slideLayout182.xml"/><Relationship Id="rId57" Type="http://schemas.openxmlformats.org/officeDocument/2006/relationships/slideLayout" Target="../slideLayouts/slideLayout181.xml"/><Relationship Id="rId56" Type="http://schemas.openxmlformats.org/officeDocument/2006/relationships/slideLayout" Target="../slideLayouts/slideLayout180.xml"/><Relationship Id="rId55" Type="http://schemas.openxmlformats.org/officeDocument/2006/relationships/slideLayout" Target="../slideLayouts/slideLayout179.xml"/><Relationship Id="rId54" Type="http://schemas.openxmlformats.org/officeDocument/2006/relationships/slideLayout" Target="../slideLayouts/slideLayout178.xml"/><Relationship Id="rId53" Type="http://schemas.openxmlformats.org/officeDocument/2006/relationships/slideLayout" Target="../slideLayouts/slideLayout177.xml"/><Relationship Id="rId52" Type="http://schemas.openxmlformats.org/officeDocument/2006/relationships/slideLayout" Target="../slideLayouts/slideLayout176.xml"/><Relationship Id="rId51" Type="http://schemas.openxmlformats.org/officeDocument/2006/relationships/slideLayout" Target="../slideLayouts/slideLayout175.xml"/><Relationship Id="rId50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29.xml"/><Relationship Id="rId49" Type="http://schemas.openxmlformats.org/officeDocument/2006/relationships/slideLayout" Target="../slideLayouts/slideLayout173.xml"/><Relationship Id="rId48" Type="http://schemas.openxmlformats.org/officeDocument/2006/relationships/slideLayout" Target="../slideLayouts/slideLayout172.xml"/><Relationship Id="rId47" Type="http://schemas.openxmlformats.org/officeDocument/2006/relationships/slideLayout" Target="../slideLayouts/slideLayout171.xml"/><Relationship Id="rId46" Type="http://schemas.openxmlformats.org/officeDocument/2006/relationships/slideLayout" Target="../slideLayouts/slideLayout170.xml"/><Relationship Id="rId45" Type="http://schemas.openxmlformats.org/officeDocument/2006/relationships/slideLayout" Target="../slideLayouts/slideLayout169.xml"/><Relationship Id="rId44" Type="http://schemas.openxmlformats.org/officeDocument/2006/relationships/slideLayout" Target="../slideLayouts/slideLayout168.xml"/><Relationship Id="rId43" Type="http://schemas.openxmlformats.org/officeDocument/2006/relationships/slideLayout" Target="../slideLayouts/slideLayout167.xml"/><Relationship Id="rId42" Type="http://schemas.openxmlformats.org/officeDocument/2006/relationships/slideLayout" Target="../slideLayouts/slideLayout166.xml"/><Relationship Id="rId41" Type="http://schemas.openxmlformats.org/officeDocument/2006/relationships/slideLayout" Target="../slideLayouts/slideLayout165.xml"/><Relationship Id="rId4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28.xml"/><Relationship Id="rId39" Type="http://schemas.openxmlformats.org/officeDocument/2006/relationships/slideLayout" Target="../slideLayouts/slideLayout163.xml"/><Relationship Id="rId38" Type="http://schemas.openxmlformats.org/officeDocument/2006/relationships/slideLayout" Target="../slideLayouts/slideLayout162.xml"/><Relationship Id="rId37" Type="http://schemas.openxmlformats.org/officeDocument/2006/relationships/slideLayout" Target="../slideLayouts/slideLayout161.xml"/><Relationship Id="rId36" Type="http://schemas.openxmlformats.org/officeDocument/2006/relationships/slideLayout" Target="../slideLayouts/slideLayout160.xml"/><Relationship Id="rId35" Type="http://schemas.openxmlformats.org/officeDocument/2006/relationships/slideLayout" Target="../slideLayouts/slideLayout159.xml"/><Relationship Id="rId34" Type="http://schemas.openxmlformats.org/officeDocument/2006/relationships/slideLayout" Target="../slideLayouts/slideLayout158.xml"/><Relationship Id="rId33" Type="http://schemas.openxmlformats.org/officeDocument/2006/relationships/slideLayout" Target="../slideLayouts/slideLayout157.xml"/><Relationship Id="rId32" Type="http://schemas.openxmlformats.org/officeDocument/2006/relationships/slideLayout" Target="../slideLayouts/slideLayout156.xml"/><Relationship Id="rId31" Type="http://schemas.openxmlformats.org/officeDocument/2006/relationships/slideLayout" Target="../slideLayouts/slideLayout155.xml"/><Relationship Id="rId30" Type="http://schemas.openxmlformats.org/officeDocument/2006/relationships/slideLayout" Target="../slideLayouts/slideLayout154.xml"/><Relationship Id="rId3" Type="http://schemas.openxmlformats.org/officeDocument/2006/relationships/slideLayout" Target="../slideLayouts/slideLayout127.xml"/><Relationship Id="rId29" Type="http://schemas.openxmlformats.org/officeDocument/2006/relationships/slideLayout" Target="../slideLayouts/slideLayout153.xml"/><Relationship Id="rId28" Type="http://schemas.openxmlformats.org/officeDocument/2006/relationships/slideLayout" Target="../slideLayouts/slideLayout152.xml"/><Relationship Id="rId27" Type="http://schemas.openxmlformats.org/officeDocument/2006/relationships/slideLayout" Target="../slideLayouts/slideLayout151.xml"/><Relationship Id="rId26" Type="http://schemas.openxmlformats.org/officeDocument/2006/relationships/slideLayout" Target="../slideLayouts/slideLayout150.xml"/><Relationship Id="rId25" Type="http://schemas.openxmlformats.org/officeDocument/2006/relationships/slideLayout" Target="../slideLayouts/slideLayout149.xml"/><Relationship Id="rId24" Type="http://schemas.openxmlformats.org/officeDocument/2006/relationships/slideLayout" Target="../slideLayouts/slideLayout148.xml"/><Relationship Id="rId23" Type="http://schemas.openxmlformats.org/officeDocument/2006/relationships/slideLayout" Target="../slideLayouts/slideLayout147.xml"/><Relationship Id="rId22" Type="http://schemas.openxmlformats.org/officeDocument/2006/relationships/slideLayout" Target="../slideLayouts/slideLayout146.xml"/><Relationship Id="rId21" Type="http://schemas.openxmlformats.org/officeDocument/2006/relationships/slideLayout" Target="../slideLayouts/slideLayout145.xml"/><Relationship Id="rId20" Type="http://schemas.openxmlformats.org/officeDocument/2006/relationships/slideLayout" Target="../slideLayouts/slideLayout144.xml"/><Relationship Id="rId2" Type="http://schemas.openxmlformats.org/officeDocument/2006/relationships/slideLayout" Target="../slideLayouts/slideLayout126.xml"/><Relationship Id="rId19" Type="http://schemas.openxmlformats.org/officeDocument/2006/relationships/slideLayout" Target="../slideLayouts/slideLayout143.xml"/><Relationship Id="rId18" Type="http://schemas.openxmlformats.org/officeDocument/2006/relationships/slideLayout" Target="../slideLayouts/slideLayout142.xml"/><Relationship Id="rId17" Type="http://schemas.openxmlformats.org/officeDocument/2006/relationships/slideLayout" Target="../slideLayouts/slideLayout141.xml"/><Relationship Id="rId16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35.xml"/><Relationship Id="rId1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492F7-AF48-144F-A38F-899165CDF1AF}" type="datetimeFigureOut">
              <a:rPr lang="en-US" smtClean="0"/>
            </a:fld>
            <a:endParaRPr lang="en-US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492F7-AF48-144F-A38F-899165CDF1AF}" type="datetimeFigureOut">
              <a:rPr lang="en-US" smtClean="0"/>
            </a:fld>
            <a:endParaRPr lang="en-US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  <p:sldLayoutId id="2147483729" r:id="rId18"/>
    <p:sldLayoutId id="2147483730" r:id="rId19"/>
    <p:sldLayoutId id="2147483731" r:id="rId20"/>
    <p:sldLayoutId id="2147483732" r:id="rId21"/>
    <p:sldLayoutId id="2147483733" r:id="rId22"/>
    <p:sldLayoutId id="2147483734" r:id="rId23"/>
    <p:sldLayoutId id="2147483735" r:id="rId24"/>
    <p:sldLayoutId id="2147483736" r:id="rId25"/>
    <p:sldLayoutId id="2147483737" r:id="rId26"/>
    <p:sldLayoutId id="2147483738" r:id="rId27"/>
    <p:sldLayoutId id="2147483739" r:id="rId28"/>
    <p:sldLayoutId id="2147483740" r:id="rId29"/>
    <p:sldLayoutId id="2147483741" r:id="rId30"/>
    <p:sldLayoutId id="2147483742" r:id="rId31"/>
    <p:sldLayoutId id="2147483743" r:id="rId32"/>
    <p:sldLayoutId id="2147483744" r:id="rId33"/>
    <p:sldLayoutId id="2147483745" r:id="rId34"/>
    <p:sldLayoutId id="2147483746" r:id="rId35"/>
    <p:sldLayoutId id="2147483747" r:id="rId36"/>
    <p:sldLayoutId id="2147483748" r:id="rId37"/>
    <p:sldLayoutId id="2147483749" r:id="rId38"/>
    <p:sldLayoutId id="2147483750" r:id="rId39"/>
    <p:sldLayoutId id="2147483751" r:id="rId40"/>
    <p:sldLayoutId id="2147483752" r:id="rId41"/>
    <p:sldLayoutId id="2147483753" r:id="rId42"/>
    <p:sldLayoutId id="2147483754" r:id="rId43"/>
    <p:sldLayoutId id="2147483755" r:id="rId44"/>
    <p:sldLayoutId id="2147483756" r:id="rId45"/>
    <p:sldLayoutId id="2147483757" r:id="rId46"/>
    <p:sldLayoutId id="2147483758" r:id="rId47"/>
    <p:sldLayoutId id="2147483759" r:id="rId48"/>
    <p:sldLayoutId id="2147483760" r:id="rId49"/>
    <p:sldLayoutId id="2147483761" r:id="rId50"/>
    <p:sldLayoutId id="2147483762" r:id="rId51"/>
    <p:sldLayoutId id="2147483763" r:id="rId52"/>
    <p:sldLayoutId id="2147483764" r:id="rId53"/>
    <p:sldLayoutId id="2147483765" r:id="rId54"/>
    <p:sldLayoutId id="2147483766" r:id="rId55"/>
    <p:sldLayoutId id="2147483767" r:id="rId56"/>
    <p:sldLayoutId id="2147483768" r:id="rId57"/>
    <p:sldLayoutId id="2147483769" r:id="rId58"/>
    <p:sldLayoutId id="2147483770" r:id="rId59"/>
    <p:sldLayoutId id="2147483771" r:id="rId60"/>
    <p:sldLayoutId id="2147483772" r:id="rId61"/>
    <p:sldLayoutId id="2147483773" r:id="rId6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2492F7-AF48-144F-A38F-899165CDF1AF}" type="datetimeFigureOut">
              <a:rPr lang="en-US" smtClean="0"/>
            </a:fld>
            <a:endParaRPr lang="en-US"/>
          </a:p>
        </p:txBody>
      </p:sp>
      <p:sp>
        <p:nvSpPr>
          <p:cNvPr id="3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Sample Footer Text</a:t>
            </a:r>
          </a:p>
        </p:txBody>
      </p:sp>
      <p:sp>
        <p:nvSpPr>
          <p:cNvPr id="3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C7497A-8219-D24C-A0EB-E9A5CBD8030E}" type="slidenum">
              <a:rPr lang="en-US" smtClean="0"/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  <p:sldLayoutId id="2147483792" r:id="rId18"/>
    <p:sldLayoutId id="2147483793" r:id="rId19"/>
    <p:sldLayoutId id="2147483794" r:id="rId20"/>
    <p:sldLayoutId id="2147483795" r:id="rId21"/>
    <p:sldLayoutId id="2147483796" r:id="rId22"/>
    <p:sldLayoutId id="2147483797" r:id="rId23"/>
    <p:sldLayoutId id="2147483798" r:id="rId24"/>
    <p:sldLayoutId id="2147483799" r:id="rId25"/>
    <p:sldLayoutId id="2147483800" r:id="rId26"/>
    <p:sldLayoutId id="2147483801" r:id="rId27"/>
    <p:sldLayoutId id="2147483802" r:id="rId28"/>
    <p:sldLayoutId id="2147483803" r:id="rId29"/>
    <p:sldLayoutId id="2147483804" r:id="rId30"/>
    <p:sldLayoutId id="2147483805" r:id="rId31"/>
    <p:sldLayoutId id="2147483806" r:id="rId32"/>
    <p:sldLayoutId id="2147483807" r:id="rId33"/>
    <p:sldLayoutId id="2147483808" r:id="rId34"/>
    <p:sldLayoutId id="2147483809" r:id="rId35"/>
    <p:sldLayoutId id="2147483810" r:id="rId36"/>
    <p:sldLayoutId id="2147483811" r:id="rId37"/>
    <p:sldLayoutId id="2147483812" r:id="rId38"/>
    <p:sldLayoutId id="2147483813" r:id="rId39"/>
    <p:sldLayoutId id="2147483814" r:id="rId40"/>
    <p:sldLayoutId id="2147483815" r:id="rId41"/>
    <p:sldLayoutId id="2147483816" r:id="rId42"/>
    <p:sldLayoutId id="2147483817" r:id="rId43"/>
    <p:sldLayoutId id="2147483818" r:id="rId44"/>
    <p:sldLayoutId id="2147483819" r:id="rId45"/>
    <p:sldLayoutId id="2147483820" r:id="rId46"/>
    <p:sldLayoutId id="2147483821" r:id="rId47"/>
    <p:sldLayoutId id="2147483822" r:id="rId48"/>
    <p:sldLayoutId id="2147483823" r:id="rId49"/>
    <p:sldLayoutId id="2147483824" r:id="rId50"/>
    <p:sldLayoutId id="2147483825" r:id="rId51"/>
    <p:sldLayoutId id="2147483826" r:id="rId52"/>
    <p:sldLayoutId id="2147483827" r:id="rId53"/>
    <p:sldLayoutId id="2147483828" r:id="rId54"/>
    <p:sldLayoutId id="2147483829" r:id="rId55"/>
    <p:sldLayoutId id="2147483830" r:id="rId56"/>
    <p:sldLayoutId id="2147483831" r:id="rId57"/>
    <p:sldLayoutId id="2147483832" r:id="rId58"/>
    <p:sldLayoutId id="2147483833" r:id="rId59"/>
    <p:sldLayoutId id="2147483834" r:id="rId60"/>
    <p:sldLayoutId id="2147483835" r:id="rId61"/>
    <p:sldLayoutId id="2147483836" r:id="rId62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2.xml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445" y="790575"/>
            <a:ext cx="5777230" cy="2753360"/>
          </a:xfrm>
        </p:spPr>
        <p:txBody>
          <a:bodyPr/>
          <a:lstStyle/>
          <a:p>
            <a:pPr algn="l">
              <a:lnSpc>
                <a:spcPct val="90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br>
              <a:rPr lang="en-US" altLang="zh-CN"/>
            </a:b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Welcome</a:t>
            </a:r>
            <a:b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to Care  Conference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Subetitle 2"/>
          <p:cNvSpPr>
            <a:spLocks noGrp="1"/>
          </p:cNvSpPr>
          <p:nvPr>
            <p:ph type="subTitle" idx="1"/>
          </p:nvPr>
        </p:nvSpPr>
        <p:spPr>
          <a:xfrm>
            <a:off x="376555" y="4011930"/>
            <a:ext cx="5779135" cy="855345"/>
          </a:xfrm>
        </p:spPr>
        <p:txBody>
          <a:bodyPr/>
          <a:lstStyle/>
          <a:p>
            <a:pPr algn="l">
              <a:lnSpc>
                <a:spcPct val="100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bg2">
                    <a:lumMod val="60000"/>
                    <a:lumOff val="40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+mj-ea"/>
                <a:cs typeface="+mj-cs"/>
              </a:rPr>
              <a:t>Corporate Munim</a:t>
            </a:r>
            <a:endParaRPr lang="en-US" altLang="zh-CN" sz="600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bg2">
                  <a:lumMod val="60000"/>
                  <a:lumOff val="40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ea typeface="+mj-ea"/>
              <a:cs typeface="+mj-cs"/>
            </a:endParaRPr>
          </a:p>
        </p:txBody>
      </p:sp>
      <p:pic>
        <p:nvPicPr>
          <p:cNvPr id="8" name="Picture Placeholder 7" descr="E:\Team Members\TS Executives\Ashwani\REquired\Picture1.pngPicture1"/>
          <p:cNvPicPr>
            <a:picLocks noGrp="1" noChangeAspect="1"/>
          </p:cNvPicPr>
          <p:nvPr>
            <p:ph type="pic" sz="quarter" idx="23"/>
          </p:nvPr>
        </p:nvPicPr>
        <p:blipFill>
          <a:blip r:embed="rId1"/>
          <a:srcRect/>
          <a:stretch>
            <a:fillRect/>
          </a:stretch>
        </p:blipFill>
        <p:spPr>
          <a:xfrm>
            <a:off x="7061200" y="0"/>
            <a:ext cx="5143500" cy="6875780"/>
          </a:xfrm>
        </p:spPr>
      </p:pic>
      <p:sp>
        <p:nvSpPr>
          <p:cNvPr id="51" name="Text Box 50"/>
          <p:cNvSpPr txBox="1"/>
          <p:nvPr/>
        </p:nvSpPr>
        <p:spPr>
          <a:xfrm>
            <a:off x="3495675" y="4801870"/>
            <a:ext cx="2765425" cy="427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>
                <a:solidFill>
                  <a:schemeClr val="bg2">
                    <a:lumMod val="60000"/>
                    <a:lumOff val="40000"/>
                  </a:schemeClr>
                </a:solidFill>
              </a:rPr>
              <a:t>The Business Explorer</a:t>
            </a:r>
            <a:endParaRPr lang="en-US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" name="Title 4"/>
          <p:cNvSpPr>
            <a:spLocks noGrp="1"/>
          </p:cNvSpPr>
          <p:nvPr>
            <p:ph type="title" idx="4294967295"/>
          </p:nvPr>
        </p:nvSpPr>
        <p:spPr>
          <a:xfrm>
            <a:off x="686435" y="362585"/>
            <a:ext cx="7839710" cy="814070"/>
          </a:xfrm>
        </p:spPr>
        <p:txBody>
          <a:bodyPr/>
          <a:p>
            <a:pPr>
              <a:spcBef>
                <a:spcPts val="0"/>
              </a:spcBef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4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Agenda Of The Day</a:t>
            </a:r>
            <a:endParaRPr lang="en-US" sz="4000"/>
          </a:p>
        </p:txBody>
      </p:sp>
      <p:sp>
        <p:nvSpPr>
          <p:cNvPr id="28" name="Rectangle 27"/>
          <p:cNvSpPr/>
          <p:nvPr/>
        </p:nvSpPr>
        <p:spPr>
          <a:xfrm>
            <a:off x="668020" y="2317115"/>
            <a:ext cx="1595755" cy="42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667385" y="3100070"/>
            <a:ext cx="1595755" cy="42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68020" y="3903345"/>
            <a:ext cx="1595755" cy="42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658495" y="4676775"/>
            <a:ext cx="1595755" cy="42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658495" y="5537200"/>
            <a:ext cx="1595755" cy="4254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/>
          </a:p>
        </p:txBody>
      </p:sp>
      <p:sp>
        <p:nvSpPr>
          <p:cNvPr id="34" name="Text Box 33"/>
          <p:cNvSpPr txBox="1"/>
          <p:nvPr/>
        </p:nvSpPr>
        <p:spPr>
          <a:xfrm>
            <a:off x="3325495" y="1532890"/>
            <a:ext cx="7957185" cy="4279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619760" y="1532890"/>
            <a:ext cx="9918700" cy="4431665"/>
            <a:chOff x="976" y="2414"/>
            <a:chExt cx="15620" cy="6979"/>
          </a:xfrm>
        </p:grpSpPr>
        <p:sp>
          <p:nvSpPr>
            <p:cNvPr id="27" name="Rectangle 26"/>
            <p:cNvSpPr/>
            <p:nvPr/>
          </p:nvSpPr>
          <p:spPr>
            <a:xfrm>
              <a:off x="1050" y="2414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10:00 – 10:30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35" name="Text Box 34"/>
            <p:cNvSpPr txBox="1"/>
            <p:nvPr/>
          </p:nvSpPr>
          <p:spPr>
            <a:xfrm>
              <a:off x="5008" y="2475"/>
              <a:ext cx="1158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  <a:sym typeface="+mn-ea"/>
                </a:rPr>
                <a:t>Welcome Speech &amp; Company Profile</a:t>
              </a:r>
              <a:endParaRPr lang="en-US" sz="2000">
                <a:solidFill>
                  <a:schemeClr val="bg1"/>
                </a:solidFill>
                <a:latin typeface="Calibri" charset="0"/>
                <a:sym typeface="+mn-ea"/>
              </a:endParaRPr>
            </a:p>
          </p:txBody>
        </p:sp>
        <p:sp>
          <p:nvSpPr>
            <p:cNvPr id="36" name="Text Box 35"/>
            <p:cNvSpPr txBox="1"/>
            <p:nvPr/>
          </p:nvSpPr>
          <p:spPr>
            <a:xfrm>
              <a:off x="4995" y="3724"/>
              <a:ext cx="1158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</a:rPr>
                <a:t>Review of Past Enhancements</a:t>
              </a:r>
              <a:endParaRPr lang="en-US" sz="2000">
                <a:solidFill>
                  <a:schemeClr val="bg1"/>
                </a:solidFill>
                <a:latin typeface="Calibri" charset="0"/>
              </a:endParaRPr>
            </a:p>
          </p:txBody>
        </p:sp>
        <p:sp>
          <p:nvSpPr>
            <p:cNvPr id="37" name="Text Box 36"/>
            <p:cNvSpPr txBox="1"/>
            <p:nvPr/>
          </p:nvSpPr>
          <p:spPr>
            <a:xfrm>
              <a:off x="5010" y="4958"/>
              <a:ext cx="1158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  <a:sym typeface="+mn-ea"/>
                </a:rPr>
                <a:t>Lunch Compliment</a:t>
              </a:r>
              <a:endParaRPr lang="en-US">
                <a:latin typeface="+mj-lt"/>
                <a:sym typeface="+mn-ea"/>
              </a:endParaRPr>
            </a:p>
          </p:txBody>
        </p:sp>
        <p:sp>
          <p:nvSpPr>
            <p:cNvPr id="38" name="Text Box 37"/>
            <p:cNvSpPr txBox="1"/>
            <p:nvPr/>
          </p:nvSpPr>
          <p:spPr>
            <a:xfrm>
              <a:off x="4995" y="6008"/>
              <a:ext cx="11587" cy="1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  <a:sym typeface="+mn-ea"/>
                </a:rPr>
                <a:t>Review of Past Enhancements continue and Discussion on Upcoming Enhancements</a:t>
              </a:r>
              <a:endParaRPr lang="en-US" sz="2000">
                <a:solidFill>
                  <a:schemeClr val="bg1"/>
                </a:solidFill>
                <a:latin typeface="Calibri" charset="0"/>
                <a:sym typeface="+mn-ea"/>
              </a:endParaRPr>
            </a:p>
          </p:txBody>
        </p:sp>
        <p:sp>
          <p:nvSpPr>
            <p:cNvPr id="39" name="Text Box 38"/>
            <p:cNvSpPr txBox="1"/>
            <p:nvPr/>
          </p:nvSpPr>
          <p:spPr>
            <a:xfrm>
              <a:off x="5010" y="7395"/>
              <a:ext cx="1158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  <a:sym typeface="+mn-ea"/>
                </a:rPr>
                <a:t>High Tea and Refreshments</a:t>
              </a:r>
              <a:endParaRPr lang="en-US">
                <a:latin typeface="+mj-lt"/>
                <a:sym typeface="+mn-ea"/>
              </a:endParaRPr>
            </a:p>
          </p:txBody>
        </p:sp>
        <p:sp>
          <p:nvSpPr>
            <p:cNvPr id="40" name="Text Box 39"/>
            <p:cNvSpPr txBox="1"/>
            <p:nvPr/>
          </p:nvSpPr>
          <p:spPr>
            <a:xfrm>
              <a:off x="4995" y="8765"/>
              <a:ext cx="11587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buNone/>
              </a:pPr>
              <a:r>
                <a:rPr lang="en-US" sz="2000">
                  <a:solidFill>
                    <a:schemeClr val="bg1"/>
                  </a:solidFill>
                  <a:latin typeface="Calibri" charset="0"/>
                  <a:sym typeface="+mn-ea"/>
                </a:rPr>
                <a:t>Open Discussion &amp; Q&amp;A</a:t>
              </a:r>
              <a:endParaRPr lang="en-US" sz="2000">
                <a:solidFill>
                  <a:schemeClr val="bg1"/>
                </a:solidFill>
                <a:latin typeface="Calibri" charset="0"/>
                <a:sym typeface="+mn-ea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037" y="3650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10: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30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 – 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01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52" y="4898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01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:00 – 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02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1037" y="6147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02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:00 – 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03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:30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021" y="7349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03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3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 – 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04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976" y="8689"/>
              <a:ext cx="2513" cy="67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>
                <a:buNone/>
              </a:pP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04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:00 – 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05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:</a:t>
              </a:r>
              <a:r>
                <a:rPr lang="en-US"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r>
                <a:rPr sz="1600">
                  <a:solidFill>
                    <a:schemeClr val="bg2">
                      <a:lumMod val="60000"/>
                      <a:lumOff val="40000"/>
                    </a:schemeClr>
                  </a:solidFill>
                  <a:latin typeface="+mj-lt"/>
                  <a:sym typeface="+mn-ea"/>
                </a:rPr>
                <a:t>0</a:t>
              </a:r>
              <a:endParaRPr lang="en-US" sz="1600" dirty="0">
                <a:solidFill>
                  <a:schemeClr val="bg2">
                    <a:lumMod val="60000"/>
                    <a:lumOff val="40000"/>
                  </a:schemeClr>
                </a:solidFill>
                <a:latin typeface="+mj-lt"/>
                <a:sym typeface="+mn-ea"/>
              </a:endParaRPr>
            </a:p>
          </p:txBody>
        </p:sp>
      </p:grp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706427" y="165378"/>
            <a:ext cx="784225" cy="673100"/>
          </a:xfrm>
        </p:spPr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01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810" y="4408805"/>
            <a:ext cx="11420475" cy="1134110"/>
          </a:xfrm>
        </p:spPr>
        <p:txBody>
          <a:bodyPr/>
          <a:lstStyle/>
          <a:p>
            <a:pPr algn="ctr">
              <a:spcBef>
                <a:spcPts val="0"/>
              </a:spcBef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Company Introduction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01260" y="1704340"/>
            <a:ext cx="2205990" cy="2397125"/>
          </a:xfrm>
          <a:prstGeom prst="roundRect">
            <a:avLst/>
          </a:prstGeom>
          <a:blipFill rotWithShape="1">
            <a:blip r:embed="rId1">
              <a:alphaModFix amt="99000"/>
            </a:blip>
            <a:srcRect/>
            <a:stretch>
              <a:fillRect t="-7000" r="-6000" b="-2000"/>
            </a:stretch>
          </a:blip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513080" y="2513330"/>
            <a:ext cx="10664825" cy="3394710"/>
          </a:xfrm>
        </p:spPr>
        <p:txBody>
          <a:bodyPr/>
          <a:lstStyle/>
          <a:p>
            <a:pPr algn="just">
              <a:lnSpc>
                <a:spcPct val="10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  <a:latin typeface="Calibri" charset="0"/>
                <a:ea typeface="Canva Sans"/>
                <a:cs typeface="Canva Sans"/>
                <a:sym typeface="Canva Sans"/>
              </a:rPr>
              <a:t>"In the business world, the rear-view mirror is always clearer than the windshield." -Warren Buffett</a:t>
            </a:r>
            <a:endParaRPr lang="en-US" sz="2400">
              <a:solidFill>
                <a:schemeClr val="bg1">
                  <a:lumMod val="95000"/>
                  <a:lumOff val="5000"/>
                </a:schemeClr>
              </a:solidFill>
              <a:latin typeface="Calibri" charset="0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10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  <a:latin typeface="Calibri" charset="0"/>
                <a:ea typeface="Canva Sans"/>
                <a:cs typeface="Canva Sans"/>
                <a:sym typeface="Canva Sans"/>
              </a:rPr>
              <a:t>Empowering the enterprise since 1991......</a:t>
            </a:r>
            <a:endParaRPr lang="en-US" sz="2400">
              <a:solidFill>
                <a:schemeClr val="bg1">
                  <a:lumMod val="95000"/>
                  <a:lumOff val="5000"/>
                </a:schemeClr>
              </a:solidFill>
              <a:latin typeface="Calibri" charset="0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10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  <a:latin typeface="Calibri" charset="0"/>
                <a:ea typeface="Canva Sans"/>
                <a:cs typeface="Canva Sans"/>
                <a:sym typeface="Canva Sans"/>
              </a:rPr>
              <a:t>We are working in more than 15+ countries with the client network of 1500</a:t>
            </a:r>
            <a:endParaRPr lang="en-US" sz="2400">
              <a:solidFill>
                <a:schemeClr val="bg1">
                  <a:lumMod val="95000"/>
                  <a:lumOff val="5000"/>
                </a:schemeClr>
              </a:solidFill>
              <a:latin typeface="Calibri" charset="0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10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  <a:latin typeface="Calibri" charset="0"/>
                <a:ea typeface="Canva Sans"/>
                <a:cs typeface="Canva Sans"/>
                <a:sym typeface="Canva Sans"/>
              </a:rPr>
              <a:t>World's first enterprise solution that's work on SadOP technology.</a:t>
            </a:r>
            <a:endParaRPr lang="en-US" sz="2400">
              <a:solidFill>
                <a:schemeClr val="bg1">
                  <a:lumMod val="95000"/>
                  <a:lumOff val="5000"/>
                </a:schemeClr>
              </a:solidFill>
              <a:latin typeface="Calibri" charset="0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10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400">
                <a:solidFill>
                  <a:schemeClr val="bg1">
                    <a:lumMod val="95000"/>
                    <a:lumOff val="5000"/>
                  </a:schemeClr>
                </a:solidFill>
                <a:latin typeface="Calibri" charset="0"/>
                <a:ea typeface="Canva Sans"/>
                <a:cs typeface="Canva Sans"/>
                <a:sym typeface="Canva Sans"/>
              </a:rPr>
              <a:t>Over 80% of the company's new business each year is driven by client referrals, supported by strong business design and solid intellectual and financial capital.</a:t>
            </a:r>
            <a:endParaRPr lang="en-US" sz="2400">
              <a:solidFill>
                <a:schemeClr val="bg1">
                  <a:lumMod val="95000"/>
                  <a:lumOff val="5000"/>
                </a:schemeClr>
              </a:solidFill>
              <a:latin typeface="Calibri" charset="0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8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endParaRPr lang="en-US" sz="1800">
              <a:solidFill>
                <a:schemeClr val="bg1">
                  <a:lumMod val="95000"/>
                  <a:lumOff val="5000"/>
                </a:schemeClr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23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endParaRPr lang="en-US">
              <a:solidFill>
                <a:schemeClr val="tx1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just">
              <a:lnSpc>
                <a:spcPct val="23000"/>
              </a:lnSpc>
              <a:defRPr sz="2000">
                <a:solidFill>
                  <a:srgbClr val="282828"/>
                </a:solidFill>
                <a:latin typeface="Calibri"/>
              </a:defRPr>
            </a:pPr>
          </a:p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</a:p>
        </p:txBody>
      </p:sp>
      <p:pic>
        <p:nvPicPr>
          <p:cNvPr id="9" name="Picture Placeholder 8" descr="E:\Team Members\TS Executives\Ashwani\REquired\Corporate.pngCorporate"/>
          <p:cNvPicPr>
            <a:picLocks noGrp="1" noChangeAspect="1"/>
          </p:cNvPicPr>
          <p:nvPr>
            <p:ph type="pic" sz="quarter" idx="18"/>
          </p:nvPr>
        </p:nvPicPr>
        <p:blipFill>
          <a:blip r:embed="rId1"/>
          <a:srcRect/>
          <a:stretch>
            <a:fillRect/>
          </a:stretch>
        </p:blipFill>
        <p:spPr>
          <a:xfrm rot="10800000" flipH="1" flipV="1">
            <a:off x="909955" y="848995"/>
            <a:ext cx="4585970" cy="1027430"/>
          </a:xfrm>
        </p:spPr>
      </p:pic>
      <p:sp>
        <p:nvSpPr>
          <p:cNvPr id="5" name="Text Box 4"/>
          <p:cNvSpPr txBox="1"/>
          <p:nvPr/>
        </p:nvSpPr>
        <p:spPr>
          <a:xfrm>
            <a:off x="6009640" y="812165"/>
            <a:ext cx="5656580" cy="9486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800">
                <a:latin typeface="Calibri" charset="0"/>
                <a:ea typeface="Canva Sans"/>
                <a:cs typeface="Canva Sans"/>
                <a:sym typeface="Canva Sans"/>
              </a:rPr>
              <a:t>Empowering the enterprise since 1991......</a:t>
            </a:r>
            <a:endParaRPr lang="en-US" sz="2800">
              <a:latin typeface="Calibri" charset="0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860425" y="721995"/>
            <a:ext cx="10504170" cy="535940"/>
          </a:xfrm>
        </p:spPr>
        <p:txBody>
          <a:bodyPr/>
          <a:lstStyle/>
          <a:p>
            <a:pPr algn="ctr">
              <a:spcBef>
                <a:spcPts val="0"/>
              </a:spcBef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4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Our Journey of Excellence and Innovation</a:t>
            </a:r>
            <a:endParaRPr lang="en-US" altLang="zh-CN" sz="4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SadOP Technology</a:t>
            </a:r>
            <a:r>
              <a:rPr lang="en-US" altLang="zh-CN"/>
              <a:t> </a:t>
            </a:r>
            <a:endParaRPr lang="en-US" altLang="zh-CN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1400"/>
              <a:t>The Third Generation Hybrid Technology to Offers all Advantages of On Premises, Cloud and SaaS WithOut Any Limitation</a:t>
            </a:r>
            <a:endParaRPr lang="en-US" altLang="zh-CN" sz="1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15 + Countries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1400"/>
              <a:t>Client Base in 15 + Countries Corporate Munim- The Business Explorer Encompassing Enterprise Solution</a:t>
            </a:r>
            <a:endParaRPr lang="en-US" altLang="zh-CN" sz="14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GESIA Award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1400"/>
              <a:t>We </a:t>
            </a:r>
            <a:r>
              <a:rPr lang="zh-CN" altLang="en-US" sz="1400"/>
              <a:t>honored with the prestigious GESIA Award, recognizing our excellence and innovation in ERP.</a:t>
            </a:r>
            <a:endParaRPr lang="zh-CN" altLang="en-US" sz="140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ERP Brand Award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1400"/>
              <a:t>We honored with the prestigious “ERP Brand of the Year – 2014”</a:t>
            </a:r>
            <a:endParaRPr lang="en-US" altLang="zh-CN" sz="1400"/>
          </a:p>
        </p:txBody>
      </p:sp>
      <p:pic>
        <p:nvPicPr>
          <p:cNvPr id="17" name="Picture Placeholder 16" descr="E:\Team Members\TS Executives\Ashwani\REquired\15.png15"/>
          <p:cNvPicPr>
            <a:picLocks noChangeAspect="1"/>
          </p:cNvPicPr>
          <p:nvPr>
            <p:ph type="pic" sz="quarter" idx="22"/>
          </p:nvPr>
        </p:nvPicPr>
        <p:blipFill>
          <a:blip r:embed="rId1"/>
          <a:srcRect/>
          <a:stretch>
            <a:fillRect/>
          </a:stretch>
        </p:blipFill>
        <p:spPr>
          <a:xfrm>
            <a:off x="3973830" y="2444614"/>
            <a:ext cx="1476010" cy="1475740"/>
          </a:xfrm>
          <a:prstGeom prst="rect">
            <a:avLst/>
          </a:prstGeom>
          <a:scene3d>
            <a:camera prst="orthographicFront"/>
            <a:lightRig rig="threePt" dir="t">
              <a:rot lat="0" lon="0" rev="0"/>
            </a:lightRig>
          </a:scene3d>
          <a:sp3d/>
        </p:spPr>
      </p:pic>
      <p:pic>
        <p:nvPicPr>
          <p:cNvPr id="11" name="Picture Placeholder 10" descr="Sadop"/>
          <p:cNvPicPr>
            <a:picLocks noChangeAspect="1"/>
          </p:cNvPicPr>
          <p:nvPr>
            <p:ph type="pic" sz="quarter" idx="21"/>
          </p:nvPr>
        </p:nvPicPr>
        <p:blipFill>
          <a:blip r:embed="rId2"/>
          <a:stretch>
            <a:fillRect/>
          </a:stretch>
        </p:blipFill>
        <p:spPr>
          <a:xfrm>
            <a:off x="1054735" y="2377440"/>
            <a:ext cx="1781810" cy="1419225"/>
          </a:xfrm>
          <a:prstGeom prst="rect">
            <a:avLst/>
          </a:prstGeom>
        </p:spPr>
      </p:pic>
      <p:pic>
        <p:nvPicPr>
          <p:cNvPr id="18" name="Picture Placeholder 17" descr="corpo-banner1"/>
          <p:cNvPicPr>
            <a:picLocks noChangeAspect="1"/>
          </p:cNvPicPr>
          <p:nvPr>
            <p:ph type="pic" sz="quarter" idx="23"/>
          </p:nvPr>
        </p:nvPicPr>
        <p:blipFill>
          <a:blip r:embed="rId3"/>
          <a:stretch>
            <a:fillRect/>
          </a:stretch>
        </p:blipFill>
        <p:spPr>
          <a:xfrm>
            <a:off x="6642735" y="2441575"/>
            <a:ext cx="1568056" cy="1506093"/>
          </a:xfrm>
          <a:prstGeom prst="rect">
            <a:avLst/>
          </a:prstGeom>
        </p:spPr>
      </p:pic>
      <p:pic>
        <p:nvPicPr>
          <p:cNvPr id="21" name="Picture Placeholder 20" descr="SI Brand"/>
          <p:cNvPicPr>
            <a:picLocks noChangeAspect="1"/>
          </p:cNvPicPr>
          <p:nvPr>
            <p:ph type="pic" sz="quarter" idx="24"/>
          </p:nvPr>
        </p:nvPicPr>
        <p:blipFill>
          <a:blip r:embed="rId4"/>
          <a:stretch>
            <a:fillRect/>
          </a:stretch>
        </p:blipFill>
        <p:spPr>
          <a:xfrm>
            <a:off x="9481185" y="2400935"/>
            <a:ext cx="1524000" cy="16046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591175" y="355600"/>
            <a:ext cx="784225" cy="673100"/>
          </a:xfrm>
        </p:spPr>
        <p:txBody>
          <a:bodyPr anchor="ctr">
            <a:normAutofit/>
          </a:bodyPr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02</a:t>
            </a:r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91275" y="865505"/>
            <a:ext cx="5420360" cy="3256915"/>
          </a:xfrm>
        </p:spPr>
        <p:txBody>
          <a:bodyPr anchor="b">
            <a:normAutofit/>
          </a:bodyPr>
          <a:lstStyle/>
          <a:p>
            <a:pPr algn="l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Review</a:t>
            </a:r>
            <a:b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Of Past Enhancements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6383020" y="4363085"/>
            <a:ext cx="5420360" cy="1568449"/>
          </a:xfrm>
        </p:spPr>
        <p:txBody>
          <a:bodyPr/>
          <a:lstStyle/>
          <a:p>
            <a:pPr algn="l">
              <a:lnSpc>
                <a:spcPct val="100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32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Summary of Implemented Features &amp; Improvements</a:t>
            </a:r>
            <a:endParaRPr lang="en-US" altLang="zh-CN" sz="32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Placeholder 6" descr="E:\Team Members\TS Executives\Ashwani\REquired\ERP IMG.jpgERP IMG"/>
          <p:cNvPicPr>
            <a:picLocks noGrp="1" noChangeAspect="1"/>
          </p:cNvPicPr>
          <p:nvPr>
            <p:ph type="pic" sz="quarter" idx="28"/>
          </p:nvPr>
        </p:nvPicPr>
        <p:blipFill>
          <a:blip r:embed="rId1"/>
          <a:srcRect/>
          <a:stretch>
            <a:fillRect/>
          </a:stretch>
        </p:blipFill>
        <p:spPr>
          <a:xfrm>
            <a:off x="-2540" y="0"/>
            <a:ext cx="5570855" cy="6858000"/>
          </a:xfr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403225" y="1474470"/>
            <a:ext cx="11583035" cy="5077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Stored procedure required in Payroll Addition and Deduction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amend edit and delete and print conditional based disable using the executable file based on the your condition.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Generate batch button in the GRN form.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GSTR3B,GSTR2A,GSTR2B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do a count ,sum, avg in the grid level.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Barcode integration in the system.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Delete sp pass in the exectuble file. (Header Id and Formmode is mandatory on stored procedure)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QC non confirmation in QC inward and QC production.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Auto Production entry in Production entry.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HDFC API integration in Bank Payment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Show popup message when cancelling e-Invoice for newly generated sales invoices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new vehicle type ‘ODC (Over Dimensional Cargo)’ in E-Way Bill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e-Way Bill cancellation option similar to e-Invoice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 Description</a:t>
            </a:r>
            <a:endParaRPr lang="en-US" altLang="zh-CN" sz="400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/>
              <a:ea typeface="+mj-ea"/>
              <a:cs typeface="+mj-cs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5077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Reference transaction import functionality is added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Created master forms via Reference Transaction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Allow Part A of E-Way Bill without vehicle number; combine Part A &amp; B when vehicle number is later available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Vendor Portal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Validation for duplicate book types in JV form like 'Duplicate book type is not . allowed'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“Allow same Ledger for multiple Effect” option in Expense Voucher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Point of Sale (POS) Form in Sales Module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Show and carry forward Across UDF in MRP form under Work Order tab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“PREPARED BY” field in Common Authorization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Across UDF functionality in the 1st grid of Work Order creation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checkbox “Hide Export &amp; Print Button” in User Rights Master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India mart and trade india integration in the Sales inquiry form.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Created new form: “WIP Godown Issue Indent”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 Description</a:t>
            </a:r>
            <a:endParaRPr lang="en-US" altLang="zh-CN" sz="400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/>
              <a:ea typeface="+mj-ea"/>
              <a:cs typeface="+mj-cs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5077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Created new form: “WIP Godown Issue”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Created new form: “WIP Godown Receipt”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Created new form: “WIP Godown Issue Receipt”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“Hold” option in Authorization window 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Allow sending WhatsApp messages via Schedule Intimation and Transaction Intimation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button in Work Order form (Sales Order Details grid) for "Remarks" and "Details Description" columns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"Net Amount" field at grid level in Common Authorization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Carry forward Sales Order tolerance to Work Order Creation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Item name duplication check across different Item Groups – with "Yes/No" confirmation on conflict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Implement Domain User Functionality (Windows authentication: auto-set username during login)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“NOTIFICATION” radio button in Schedule Intimation to send alerts to selected users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Transaction &gt; Payment Term: allow merging of documents with same event name but different descriptions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Work Order: auto-populate data based on Sales Order's Conversion Factor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</a:t>
            </a:r>
            <a:r>
              <a:rPr lang="en-US" sz="4000" b="1">
                <a:solidFill>
                  <a:schemeClr val="bg1"/>
                </a:solidFill>
                <a:latin typeface="Calibri" charset="0"/>
                <a:sym typeface="+mn-ea"/>
              </a:rPr>
              <a:t> </a:t>
            </a: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5077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Detailed Description field in Break Down Indent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“NOTIFICATION” radio button in Transaction Intimation (same as Schedule Intimation)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"Process Name" column in Returnable Issue Indent, and carry forward into Returnable Issue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&lt;BranchGodownMasterId&gt; in default criteria for Adjustment tab (Bank/Cash Payment Advice)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Common Authorization Form, add checkbox: “View in Selected Transaction Format”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Transaction Intimation: add checkboxes “RETURN” &amp; “HOLD” — trigger mail + mobile notification on click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Allow quantity edit in Sales Inquiry if Quotation is done but Sales Order is not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Category Master, allow duplicate short names with confirmation popup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Carry forward UDF from Sales Order to Sales Forecast to Production Cycle.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“Rate Per Quantity Formula” in Sales Quotation and Sales Order forms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report parameter basics form &gt;&gt; in option &gt;&gt; in result option required to add new value like 'Result In PDF'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Sales Quotation/Sales Order → add “Conversion Factor Formula” under options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“Conditional Color” option in forms for visual logic formatting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 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50774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Enable UDF in Sales Follow-Up at document level with dropdown, on-the-fly and need to insert query in result set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two radio buttons in User Rights Master: Crystal/PDF for report display + set default mobile zoom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Added Quantity Formula in Work Order Creation (same as Process Receipt)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Quantity Formula required in Sales Quotation &amp; Sales Order (like Process Receipt)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Pass BranchGodownMasterID in Prospect, Customer, Employee, and Representative search criteria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Fix Cancellation Reason to use predefined dropdown list (remove on-the-fly entry)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Merge multiple report-generated PDF documents into a single file in sequence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Set default file path for digitally signed PDFs in Authorization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Set form mode state (Add/Edit/Amend) in transaction properties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Supplier/Customer Master → Others tab → Additional Shipping Address: Add “Set Default” checkbox at grid level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Copy &amp; Paste option for “Cost Group Name” in Sales Order form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Require tab sequence and shortcut keys in Item Search window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Enable column sorting in HSN Master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 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46939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Item Search, move cursor to the first filled parameter after search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Set the weigh bridge connection in any field and udf.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Grid filter in Reference transaction and grid wise report.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Ensure YearID is considered in UDF formulas within Reference Transactions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Add Insurance details (policy, % and amount) in Job Work Issue &amp; Receipt “More Details” tab (similar to Sales Invoice structure)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Increase Item Name field size from 100 to 150 characters in Item Master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UDF “ADD” not carried forward from Purchase Quotation to Purchase Quotation Comparison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Make “Quantity” field editable in Purchase Quotation Comparison for carry forward to Purchase Order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In Consumption Master: add radio buttons for “Shift Hours” and “Working Hours”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Prevent transaction currency change when data is carried forward from Inquiry to Quotation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Prompt warning message regarding inventory impact while creating Item Master and Item Group 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94005" y="49720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Enhancement Points 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941830" y="5151119"/>
            <a:ext cx="8432800" cy="1099109"/>
          </a:xfrm>
        </p:spPr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sym typeface="+mn-ea"/>
              </a:rPr>
              <a:t>Time to Refuel</a:t>
            </a:r>
            <a:endParaRPr lang="en-US" altLang="zh-CN" sz="60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sym typeface="+mn-ea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5715952" y="106958"/>
            <a:ext cx="784225" cy="673100"/>
          </a:xfrm>
        </p:spPr>
        <p:txBody>
          <a:bodyPr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03</a:t>
            </a:r>
            <a:endParaRPr lang="en-US" altLang="zh-CN">
              <a:ln>
                <a:solidFill>
                  <a:schemeClr val="bg1">
                    <a:lumMod val="65000"/>
                    <a:lumOff val="35000"/>
                  </a:schemeClr>
                </a:solidFill>
              </a:ln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Picture Placeholder 10" descr="E:\Team Members\TS Executives\Ashwani\REquired\lunch Break2.jpglunch Break2"/>
          <p:cNvPicPr>
            <a:picLocks noChangeAspect="1"/>
          </p:cNvPicPr>
          <p:nvPr>
            <p:ph type="pic" sz="quarter" idx="28"/>
          </p:nvPr>
        </p:nvPicPr>
        <p:blipFill>
          <a:blip r:embed="rId1"/>
          <a:srcRect/>
          <a:stretch>
            <a:fillRect/>
          </a:stretch>
        </p:blipFill>
        <p:spPr>
          <a:xfrm>
            <a:off x="4104958" y="1304290"/>
            <a:ext cx="3858895" cy="344805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591175" y="355600"/>
            <a:ext cx="784225" cy="673100"/>
          </a:xfrm>
        </p:spPr>
        <p:txBody>
          <a:bodyPr anchor="ctr">
            <a:normAutofit/>
          </a:bodyPr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04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75400" y="452120"/>
            <a:ext cx="5420360" cy="3338830"/>
          </a:xfrm>
        </p:spPr>
        <p:txBody>
          <a:bodyPr anchor="b">
            <a:normAutofit/>
          </a:bodyPr>
          <a:lstStyle/>
          <a:p>
            <a:pPr algn="l"/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sym typeface="+mn-ea"/>
              </a:rPr>
              <a:t>Future Enhancements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Calibri"/>
              <a:sym typeface="+mn-e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6365240" y="4222115"/>
            <a:ext cx="5420360" cy="1568449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32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Planned Features to Improve Efficiency &amp; User Experience</a:t>
            </a:r>
            <a:endParaRPr lang="en-US" altLang="zh-CN" sz="32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7" name="Picture Placeholder 6" descr="E:\Team Members\TS Executives\Ashwani\REquired\Future-of-a-Software-developer.jpgFuture-of-a-Software-developer"/>
          <p:cNvPicPr>
            <a:picLocks noGrp="1" noChangeAspect="1"/>
          </p:cNvPicPr>
          <p:nvPr>
            <p:ph type="pic" sz="quarter" idx="28"/>
          </p:nvPr>
        </p:nvPicPr>
        <p:blipFill>
          <a:blip r:embed="rId1"/>
          <a:srcRect/>
          <a:stretch>
            <a:fillRect/>
          </a:stretch>
        </p:blipFill>
        <p:spPr>
          <a:xfrm>
            <a:off x="-60325" y="0"/>
            <a:ext cx="5642610" cy="6858000"/>
          </a:xfr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00480"/>
            <a:ext cx="11583035" cy="46939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Set default values for UDF (User-Defined Field) dropdowns.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Enable conditional messaging based on specific criteria.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Configure queries to support conditional color formatting.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create an E-Way Bill Barcode and QR Code generator in the system.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create a horizontal selection in the SADOP item selections.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develop a mobile-responsive app for SADOP entry in the mobile application.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implement an advanced grid in the Authorization window.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provide the last authorized name in the common Authorization form.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generate a batch in the Process Receipt form.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consider a reference transaction header UDF as a criterion in the search criteria.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consider a grid UDF as a criterion in the search criteria.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marL="285750" indent="-28575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will provide a batch grid in Purchase Advice.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83845" y="55562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Upcoming Enhancement 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383540" y="1358265"/>
            <a:ext cx="11583035" cy="43103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show unauthorized Prospect/Customer/Supplier entries in Sales Inquiry, Sales Quotation, and Sales Follow-up.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create a QC tab in the Item Group Master.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provide a form-wise ledger name for financial postings.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display the first grid count entered by the user, and then data will be shown based on that count, with sorting (Oldest to Newest or Newest to Oldest).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store the local machine name in the user information.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 We will provide an auto-search functionality in the Ledger Master and Item Master.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We are planning to integrate Microsoft Fabric with Corporate Munim to enhance data processing and analytics capabilities.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  <a:p>
            <a:pPr indent="0">
              <a:lnSpc>
                <a:spcPct val="140000"/>
              </a:lnSpc>
              <a:buClrTx/>
              <a:buFont typeface="Wingdings" charset="0"/>
              <a:buChar char="Ø"/>
            </a:pPr>
            <a:r>
              <a:rPr lang="en-US">
                <a:solidFill>
                  <a:schemeClr val="accent4"/>
                </a:solidFill>
                <a:effectLst/>
                <a:latin typeface="Calibri" charset="0"/>
              </a:rPr>
              <a:t>The integration will include Data Factory, Synapse Data Engineering, Synapse Data Science, Machine Learning, real-time data analysis, and Power BI integration.</a:t>
            </a:r>
            <a:endParaRPr lang="en-US">
              <a:solidFill>
                <a:schemeClr val="accent4"/>
              </a:solidFill>
              <a:effectLst/>
              <a:latin typeface="Calibri" charset="0"/>
            </a:endParaRPr>
          </a:p>
        </p:txBody>
      </p:sp>
      <p:sp>
        <p:nvSpPr>
          <p:cNvPr id="10" name="Text Box 9"/>
          <p:cNvSpPr txBox="1"/>
          <p:nvPr/>
        </p:nvSpPr>
        <p:spPr>
          <a:xfrm>
            <a:off x="283845" y="555625"/>
            <a:ext cx="99491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buNone/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Calibri"/>
                <a:ea typeface="+mj-ea"/>
                <a:cs typeface="+mj-cs"/>
                <a:sym typeface="+mn-ea"/>
              </a:rPr>
              <a:t>Upcoming Enhancement Description</a:t>
            </a:r>
            <a:endParaRPr lang="en-US" sz="4000" b="1">
              <a:solidFill>
                <a:schemeClr val="bg1"/>
              </a:solidFill>
              <a:latin typeface="Calibri" charset="0"/>
              <a:sym typeface="+mn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980565" y="4928869"/>
            <a:ext cx="8432800" cy="1099109"/>
          </a:xfrm>
        </p:spPr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32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sym typeface="+mn-ea"/>
              </a:rPr>
              <a:t>It's Tea Time : A Journey Through Flavors and Conversations</a:t>
            </a:r>
            <a:endParaRPr lang="en-US" altLang="zh-CN" sz="32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5715952" y="106958"/>
            <a:ext cx="784225" cy="673100"/>
          </a:xfrm>
        </p:spPr>
        <p:txBody>
          <a:bodyPr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05</a:t>
            </a:r>
            <a:endParaRPr lang="en-US" altLang="zh-CN">
              <a:ln>
                <a:solidFill>
                  <a:schemeClr val="bg1">
                    <a:lumMod val="65000"/>
                    <a:lumOff val="35000"/>
                  </a:schemeClr>
                </a:solidFill>
              </a:ln>
              <a:solidFill>
                <a:schemeClr val="bg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1" name="Picture Placeholder 10" descr="tea"/>
          <p:cNvPicPr>
            <a:picLocks noChangeAspect="1"/>
          </p:cNvPicPr>
          <p:nvPr>
            <p:ph type="pic" sz="quarter" idx="28"/>
          </p:nvPr>
        </p:nvPicPr>
        <p:blipFill>
          <a:blip r:embed="rId1"/>
          <a:stretch>
            <a:fillRect/>
          </a:stretch>
        </p:blipFill>
        <p:spPr>
          <a:xfrm>
            <a:off x="4001770" y="1110615"/>
            <a:ext cx="3929380" cy="344805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20390" y="1198880"/>
            <a:ext cx="6129020" cy="3183890"/>
          </a:xfrm>
        </p:spPr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Open Discussion     &amp;                         Q&amp;A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932305" y="4677409"/>
            <a:ext cx="8432800" cy="1099109"/>
          </a:xfrm>
        </p:spPr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32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Your inputs help shape the future of Corporate Munim</a:t>
            </a:r>
            <a:endParaRPr lang="en-US" altLang="zh-CN" sz="32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5706427" y="165378"/>
            <a:ext cx="784225" cy="673100"/>
          </a:xfrm>
        </p:spPr>
        <p:txBody>
          <a:bodyPr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>
                <a:solidFill>
                  <a:schemeClr val="bg2">
                    <a:lumMod val="60000"/>
                    <a:lumOff val="40000"/>
                  </a:schemeClr>
                </a:solidFill>
              </a:rPr>
              <a:t>06</a:t>
            </a:r>
            <a:endParaRPr lang="en-US" altLang="zh-CN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6" name="Text Box 5"/>
          <p:cNvSpPr txBox="1"/>
          <p:nvPr/>
        </p:nvSpPr>
        <p:spPr>
          <a:xfrm>
            <a:off x="534670" y="702945"/>
            <a:ext cx="7661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sz="2800" b="1"/>
              <a:t> </a:t>
            </a: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+mj-ea"/>
                <a:cs typeface="+mj-cs"/>
              </a:rPr>
              <a:t>Share Your Thoughts</a:t>
            </a:r>
            <a:endParaRPr lang="en-US" sz="2800" b="1"/>
          </a:p>
        </p:txBody>
      </p:sp>
      <p:sp>
        <p:nvSpPr>
          <p:cNvPr id="7" name="Text Box 6"/>
          <p:cNvSpPr txBox="1"/>
          <p:nvPr/>
        </p:nvSpPr>
        <p:spPr>
          <a:xfrm>
            <a:off x="571500" y="1558925"/>
            <a:ext cx="8900160" cy="1525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Suggestions for improvements</a:t>
            </a: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Feedback on current workflows</a:t>
            </a: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Questions about Corporate Munim or IT initiatives</a:t>
            </a:r>
            <a:endParaRPr lang="en-US"/>
          </a:p>
        </p:txBody>
      </p:sp>
      <p:sp>
        <p:nvSpPr>
          <p:cNvPr id="8" name="Text Box 7"/>
          <p:cNvSpPr txBox="1"/>
          <p:nvPr/>
        </p:nvSpPr>
        <p:spPr>
          <a:xfrm>
            <a:off x="513080" y="3703955"/>
            <a:ext cx="766191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+mj-ea"/>
                <a:cs typeface="+mj-cs"/>
              </a:rPr>
              <a:t>How You Can</a:t>
            </a:r>
            <a:r>
              <a:rPr lang="en-US" sz="2800" b="1"/>
              <a:t> </a:t>
            </a:r>
            <a:r>
              <a:rPr lang="en-US" altLang="zh-CN" sz="400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ea typeface="+mj-ea"/>
                <a:cs typeface="+mj-cs"/>
              </a:rPr>
              <a:t>Contribute</a:t>
            </a:r>
            <a:endParaRPr lang="en-US" sz="2800" b="1"/>
          </a:p>
        </p:txBody>
      </p:sp>
      <p:sp>
        <p:nvSpPr>
          <p:cNvPr id="9" name="Text Box 8"/>
          <p:cNvSpPr txBox="1"/>
          <p:nvPr/>
        </p:nvSpPr>
        <p:spPr>
          <a:xfrm>
            <a:off x="481330" y="4512310"/>
            <a:ext cx="8900160" cy="15252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Share use cases or pain points</a:t>
            </a: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Highlight missing features or enhancements</a:t>
            </a: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endParaRPr lang="en-US"/>
          </a:p>
          <a:p>
            <a:pPr marL="285750" indent="-285750">
              <a:buClrTx/>
              <a:buFont typeface="Wingdings" charset="0"/>
              <a:buChar char="Ø"/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/>
              <a:t>Raise concerns and ideas for better collaboration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2300" y="1483995"/>
            <a:ext cx="8432800" cy="2413635"/>
          </a:xfrm>
        </p:spPr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6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Trusted by Industry Leaders</a:t>
            </a:r>
            <a:endParaRPr lang="en-US" altLang="zh-CN" sz="6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932305" y="4677409"/>
            <a:ext cx="8432800" cy="1099109"/>
          </a:xfrm>
        </p:spPr>
        <p:txBody>
          <a:bodyPr/>
          <a:lstStyle/>
          <a:p>
            <a:pPr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320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Serving a wide range of companies with proven ERP solutions</a:t>
            </a:r>
            <a:endParaRPr lang="en-US" altLang="zh-CN" sz="320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" name="Content Placeholder 4" descr="Group 5"/>
          <p:cNvPicPr>
            <a:picLocks noChangeAspect="1"/>
          </p:cNvPicPr>
          <p:nvPr>
            <p:ph sz="quarter" idx="10"/>
          </p:nvPr>
        </p:nvPicPr>
        <p:blipFill>
          <a:blip r:embed="rId1"/>
          <a:stretch>
            <a:fillRect/>
          </a:stretch>
        </p:blipFill>
        <p:spPr>
          <a:xfrm>
            <a:off x="845820" y="1021715"/>
            <a:ext cx="10515600" cy="508698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015" y="1597866"/>
            <a:ext cx="9758710" cy="3570255"/>
          </a:xfrm>
        </p:spPr>
        <p:txBody>
          <a:bodyPr/>
          <a:lstStyle/>
          <a:p>
            <a:pPr algn="ctr">
              <a:defRPr sz="2000">
                <a:solidFill>
                  <a:srgbClr val="282828"/>
                </a:solidFill>
                <a:latin typeface="Calibri"/>
              </a:defRPr>
            </a:pPr>
            <a:r>
              <a:rPr lang="en-US" altLang="zh-CN" sz="8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Thank You</a:t>
            </a:r>
            <a:br>
              <a:rPr lang="en-US" altLang="zh-CN" sz="8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zh-CN" sz="8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 for </a:t>
            </a:r>
            <a:br>
              <a:rPr lang="en-US" altLang="zh-CN" sz="8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</a:br>
            <a:r>
              <a:rPr lang="en-US" altLang="zh-CN" sz="8000" b="0" noProof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Participating</a:t>
            </a:r>
            <a:endParaRPr lang="en-US" altLang="zh-CN" sz="8000" b="0" noProof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tx2">
                  <a:lumMod val="75000"/>
                </a:schemeClr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Custom">
  <a:themeElements>
    <a:clrScheme name="2.27方案3">
      <a:dk1>
        <a:sysClr val="windowText" lastClr="000000"/>
      </a:dk1>
      <a:lt1>
        <a:sysClr val="window" lastClr="FFFFFF"/>
      </a:lt1>
      <a:dk2>
        <a:srgbClr val="1453D4"/>
      </a:dk2>
      <a:lt2>
        <a:srgbClr val="DBEFF9"/>
      </a:lt2>
      <a:accent1>
        <a:srgbClr val="9BEAFF"/>
      </a:accent1>
      <a:accent2>
        <a:srgbClr val="70A7F3"/>
      </a:accent2>
      <a:accent3>
        <a:srgbClr val="32B7F3"/>
      </a:accent3>
      <a:accent4>
        <a:srgbClr val="071D28"/>
      </a:accent4>
      <a:accent5>
        <a:srgbClr val="598196"/>
      </a:accent5>
      <a:accent6>
        <a:srgbClr val="50BBC1"/>
      </a:accent6>
      <a:hlink>
        <a:srgbClr val="2995AD"/>
      </a:hlink>
      <a:folHlink>
        <a:srgbClr val="85DFD0"/>
      </a:folHlink>
    </a:clrScheme>
    <a:fontScheme name="Custom 2">
      <a:majorFont>
        <a:latin typeface="Arial"/>
        <a:ea typeface=""/>
        <a:cs typeface=""/>
      </a:majorFont>
      <a:minorFont>
        <a:latin typeface="Aptos"/>
        <a:ea typeface="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rcRect/>
          <a:stretch>
            <a:fillRect t="-18412" b="-39640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">
  <a:themeElements>
    <a:clrScheme name="2.27方案3">
      <a:dk1>
        <a:sysClr val="windowText" lastClr="000000"/>
      </a:dk1>
      <a:lt1>
        <a:sysClr val="window" lastClr="FFFFFF"/>
      </a:lt1>
      <a:dk2>
        <a:srgbClr val="1453D4"/>
      </a:dk2>
      <a:lt2>
        <a:srgbClr val="DBEFF9"/>
      </a:lt2>
      <a:accent1>
        <a:srgbClr val="9BEAFF"/>
      </a:accent1>
      <a:accent2>
        <a:srgbClr val="70A7F3"/>
      </a:accent2>
      <a:accent3>
        <a:srgbClr val="32B7F3"/>
      </a:accent3>
      <a:accent4>
        <a:srgbClr val="071D28"/>
      </a:accent4>
      <a:accent5>
        <a:srgbClr val="598196"/>
      </a:accent5>
      <a:accent6>
        <a:srgbClr val="50BBC1"/>
      </a:accent6>
      <a:hlink>
        <a:srgbClr val="2995AD"/>
      </a:hlink>
      <a:folHlink>
        <a:srgbClr val="85DFD0"/>
      </a:folHlink>
    </a:clrScheme>
    <a:fontScheme name="Custom 2">
      <a:majorFont>
        <a:latin typeface="Arial"/>
        <a:ea typeface=""/>
        <a:cs typeface=""/>
      </a:majorFont>
      <a:minorFont>
        <a:latin typeface="Aptos"/>
        <a:ea typeface="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rcRect/>
          <a:stretch>
            <a:fillRect t="-18412" b="-39640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">
  <a:themeElements>
    <a:clrScheme name="2.27方案3">
      <a:dk1>
        <a:sysClr val="windowText" lastClr="000000"/>
      </a:dk1>
      <a:lt1>
        <a:sysClr val="window" lastClr="FFFFFF"/>
      </a:lt1>
      <a:dk2>
        <a:srgbClr val="1453D4"/>
      </a:dk2>
      <a:lt2>
        <a:srgbClr val="DBEFF9"/>
      </a:lt2>
      <a:accent1>
        <a:srgbClr val="9BEAFF"/>
      </a:accent1>
      <a:accent2>
        <a:srgbClr val="70A7F3"/>
      </a:accent2>
      <a:accent3>
        <a:srgbClr val="32B7F3"/>
      </a:accent3>
      <a:accent4>
        <a:srgbClr val="071D28"/>
      </a:accent4>
      <a:accent5>
        <a:srgbClr val="598196"/>
      </a:accent5>
      <a:accent6>
        <a:srgbClr val="50BBC1"/>
      </a:accent6>
      <a:hlink>
        <a:srgbClr val="2995AD"/>
      </a:hlink>
      <a:folHlink>
        <a:srgbClr val="85DFD0"/>
      </a:folHlink>
    </a:clrScheme>
    <a:fontScheme name="Custom 2">
      <a:majorFont>
        <a:latin typeface="Arial"/>
        <a:ea typeface=""/>
        <a:cs typeface=""/>
      </a:majorFont>
      <a:minorFont>
        <a:latin typeface="Aptos"/>
        <a:ea typeface=""/>
        <a:cs typeface=""/>
      </a:minorFont>
    </a:fontScheme>
    <a:fmtScheme name="OfficePLUS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rcRect/>
          <a:stretch>
            <a:fillRect t="-18412" b="-39640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9388</Words>
  <Application>WPS Presentation</Application>
  <PresentationFormat>宽屏</PresentationFormat>
  <Paragraphs>234</Paragraphs>
  <Slides>22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3</vt:i4>
      </vt:variant>
      <vt:variant>
        <vt:lpstr>幻灯片标题</vt:lpstr>
      </vt:variant>
      <vt:variant>
        <vt:i4>22</vt:i4>
      </vt:variant>
    </vt:vector>
  </HeadingPairs>
  <TitlesOfParts>
    <vt:vector size="25" baseType="lpstr">
      <vt:lpstr>Custom</vt:lpstr>
      <vt:lpstr>Custom</vt:lpstr>
      <vt:lpstr>Custom</vt:lpstr>
      <vt:lpstr> Welcome to Care  Conference</vt:lpstr>
      <vt:lpstr>Agenda Of The Day</vt:lpstr>
      <vt:lpstr>Company Introduction</vt:lpstr>
      <vt:lpstr>PowerPoint 演示文稿</vt:lpstr>
      <vt:lpstr>Our Journey of Excellence and Innovation</vt:lpstr>
      <vt:lpstr>Review Of Past Enhancements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Future Enhancements</vt:lpstr>
      <vt:lpstr>PowerPoint 演示文稿</vt:lpstr>
      <vt:lpstr>PowerPoint 演示文稿</vt:lpstr>
      <vt:lpstr>PowerPoint 演示文稿</vt:lpstr>
      <vt:lpstr>Open Discussion     &amp;                         Q&amp;A</vt:lpstr>
      <vt:lpstr>PowerPoint 演示文稿</vt:lpstr>
      <vt:lpstr>Trusted by Industry Leaders</vt:lpstr>
      <vt:lpstr>PowerPoint 演示文稿</vt:lpstr>
      <vt:lpstr>Thank You  for  Participating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_x000B_ Care  Conference</dc:title>
  <dc:creator/>
  <cp:lastModifiedBy>cmsupport02</cp:lastModifiedBy>
  <cp:revision>47</cp:revision>
  <dcterms:created xsi:type="dcterms:W3CDTF">2025-05-12T13:03:00Z</dcterms:created>
  <dcterms:modified xsi:type="dcterms:W3CDTF">2025-05-16T04:38:05Z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0x0101001867FBBEFD40724CA20725D6B3094130</vt:lpwstr>
  </property>
  <property fmtid="{D5CDD505-2E9C-101B-9397-08002B2CF9AE}" pid="3" name="KSOProductBuildVer">
    <vt:lpwstr>1033-10.1.0.5656</vt:lpwstr>
  </property>
</Properties>
</file>